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7" r:id="rId3"/>
    <p:sldMasterId id="2147483726" r:id="rId4"/>
    <p:sldMasterId id="2147483739" r:id="rId5"/>
    <p:sldMasterId id="2147483752" r:id="rId6"/>
  </p:sldMasterIdLst>
  <p:notesMasterIdLst>
    <p:notesMasterId r:id="rId21"/>
  </p:notesMasterIdLst>
  <p:sldIdLst>
    <p:sldId id="274" r:id="rId7"/>
    <p:sldId id="276" r:id="rId8"/>
    <p:sldId id="272" r:id="rId9"/>
    <p:sldId id="278" r:id="rId10"/>
    <p:sldId id="262" r:id="rId11"/>
    <p:sldId id="281" r:id="rId12"/>
    <p:sldId id="288" r:id="rId13"/>
    <p:sldId id="265" r:id="rId14"/>
    <p:sldId id="282" r:id="rId15"/>
    <p:sldId id="267" r:id="rId16"/>
    <p:sldId id="283" r:id="rId17"/>
    <p:sldId id="284" r:id="rId18"/>
    <p:sldId id="271" r:id="rId19"/>
    <p:sldId id="286" r:id="rId20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6B4"/>
    <a:srgbClr val="F5883A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632"/>
  </p:normalViewPr>
  <p:slideViewPr>
    <p:cSldViewPr snapToGrid="0" snapToObjects="1">
      <p:cViewPr varScale="1">
        <p:scale>
          <a:sx n="82" d="100"/>
          <a:sy n="82" d="100"/>
        </p:scale>
        <p:origin x="96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403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C44A7-D976-4C75-A32D-398826387833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BFFCB-7997-47B8-AB05-F0238BF1B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9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BFFCB-7997-47B8-AB05-F0238BF1B9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bg-BG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g-BG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8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 userDrawn="1"/>
        </p:nvSpPr>
        <p:spPr>
          <a:xfrm>
            <a:off x="0" y="-10440"/>
            <a:ext cx="8226000" cy="5161320"/>
          </a:xfrm>
          <a:custGeom>
            <a:avLst/>
            <a:gdLst/>
            <a:ahLst/>
            <a:cxnLst/>
            <a:rect l="l" t="t" r="r" b="b"/>
            <a:pathLst>
              <a:path w="328450" h="206122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14300" dist="76200" algn="l" rotWithShape="0">
              <a:prstClr val="black">
                <a:alpha val="8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bg-BG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2769"/>
            <a:ext cx="1395007" cy="344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8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2"/>
          <p:cNvSpPr/>
          <p:nvPr/>
        </p:nvSpPr>
        <p:spPr>
          <a:xfrm>
            <a:off x="0" y="-10440"/>
            <a:ext cx="8226000" cy="5161320"/>
          </a:xfrm>
          <a:custGeom>
            <a:avLst/>
            <a:gdLst/>
            <a:ahLst/>
            <a:cxnLst/>
            <a:rect l="l" t="t" r="r" b="b"/>
            <a:pathLst>
              <a:path w="328450" h="206122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14300" dist="76200" algn="ctr" rotWithShape="0">
              <a:srgbClr val="000000">
                <a:alpha val="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bg-BG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2769"/>
            <a:ext cx="1395007" cy="344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2"/>
          <p:cNvSpPr/>
          <p:nvPr/>
        </p:nvSpPr>
        <p:spPr>
          <a:xfrm>
            <a:off x="0" y="-10440"/>
            <a:ext cx="8226000" cy="5161320"/>
          </a:xfrm>
          <a:custGeom>
            <a:avLst/>
            <a:gdLst/>
            <a:ahLst/>
            <a:cxnLst/>
            <a:rect l="l" t="t" r="r" b="b"/>
            <a:pathLst>
              <a:path w="328450" h="206122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14300" dist="76200" algn="ctr" rotWithShape="0">
              <a:srgbClr val="000000">
                <a:alpha val="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bg-BG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2769"/>
            <a:ext cx="1395007" cy="344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8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2"/>
          <p:cNvSpPr/>
          <p:nvPr/>
        </p:nvSpPr>
        <p:spPr>
          <a:xfrm>
            <a:off x="0" y="-10440"/>
            <a:ext cx="8226000" cy="5161320"/>
          </a:xfrm>
          <a:custGeom>
            <a:avLst/>
            <a:gdLst/>
            <a:ahLst/>
            <a:cxnLst/>
            <a:rect l="l" t="t" r="r" b="b"/>
            <a:pathLst>
              <a:path w="328450" h="206122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14300" dist="76200" algn="ctr" rotWithShape="0">
              <a:srgbClr val="000000">
                <a:alpha val="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440" cy="2982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2769"/>
            <a:ext cx="1395007" cy="344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8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2"/>
          <p:cNvSpPr/>
          <p:nvPr/>
        </p:nvSpPr>
        <p:spPr>
          <a:xfrm>
            <a:off x="0" y="-10440"/>
            <a:ext cx="8226000" cy="5161320"/>
          </a:xfrm>
          <a:custGeom>
            <a:avLst/>
            <a:gdLst/>
            <a:ahLst/>
            <a:cxnLst/>
            <a:rect l="l" t="t" r="r" b="b"/>
            <a:pathLst>
              <a:path w="328450" h="206122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14300" dist="76200" algn="ctr" rotWithShape="0">
              <a:srgbClr val="000000">
                <a:alpha val="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bg-BG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2769"/>
            <a:ext cx="1395007" cy="344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bg-BG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205740" y="1844142"/>
            <a:ext cx="6636762" cy="27433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i="1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„</a:t>
            </a:r>
            <a:r>
              <a:rPr lang="bg-BG" sz="1500" i="1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 </a:t>
            </a:r>
            <a:r>
              <a:rPr lang="bg-BG" sz="3200" strike="noStrike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 panose="02000500040000020004" pitchFamily="50" charset="0"/>
                <a:ea typeface="Roboto" pitchFamily="2" charset="0"/>
                <a:cs typeface="Roboto Light" panose="02000000000000000000" pitchFamily="2" charset="0"/>
              </a:rPr>
              <a:t>Иновациите </a:t>
            </a:r>
            <a:r>
              <a:rPr lang="bg-BG" sz="3200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 panose="02000500040000020004" pitchFamily="50" charset="0"/>
                <a:ea typeface="Roboto" pitchFamily="2" charset="0"/>
                <a:cs typeface="Roboto Light" panose="02000000000000000000" pitchFamily="2" charset="0"/>
              </a:rPr>
              <a:t>разграничават лидерите от </a:t>
            </a:r>
            <a:endParaRPr lang="en-US" sz="3200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HS Grotesk Pro" panose="02000500040000020004" pitchFamily="50" charset="0"/>
              <a:ea typeface="Roboto" pitchFamily="2" charset="0"/>
              <a:cs typeface="Roboto Light" panose="02000000000000000000" pitchFamily="2" charset="0"/>
            </a:endParaRPr>
          </a:p>
          <a:p>
            <a:pPr>
              <a:lnSpc>
                <a:spcPts val="3200"/>
              </a:lnSpc>
            </a:pPr>
            <a:r>
              <a:rPr lang="bg-BG" sz="3200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 panose="02000500040000020004" pitchFamily="50" charset="0"/>
                <a:ea typeface="Roboto" pitchFamily="2" charset="0"/>
                <a:cs typeface="Roboto Light" panose="02000000000000000000" pitchFamily="2" charset="0"/>
              </a:rPr>
              <a:t>последователите</a:t>
            </a:r>
            <a:r>
              <a:rPr lang="bg-BG" sz="1500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 panose="02000500040000020004" pitchFamily="50" charset="0"/>
                <a:ea typeface="Roboto" pitchFamily="2" charset="0"/>
                <a:cs typeface="Roboto Light" panose="02000000000000000000" pitchFamily="2" charset="0"/>
              </a:rPr>
              <a:t> </a:t>
            </a:r>
            <a:r>
              <a:rPr lang="bg-BG" sz="3200" i="1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“</a:t>
            </a:r>
            <a:endParaRPr lang="en-US" sz="3200" i="1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HS Grotesk Pro"/>
            </a:endParaRPr>
          </a:p>
          <a:p>
            <a:pPr>
              <a:lnSpc>
                <a:spcPts val="3200"/>
              </a:lnSpc>
            </a:pPr>
            <a:endParaRPr lang="en-US" sz="3200" i="1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HS Grotesk Pro"/>
              <a:ea typeface="Roboto" pitchFamily="2" charset="0"/>
              <a:cs typeface="Roboto Light" panose="02000000000000000000" pitchFamily="2" charset="0"/>
            </a:endParaRPr>
          </a:p>
          <a:p>
            <a:pPr algn="r">
              <a:lnSpc>
                <a:spcPts val="3200"/>
              </a:lnSpc>
            </a:pPr>
            <a:r>
              <a:rPr lang="bg-BG" sz="2000" i="1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Roboto" pitchFamily="2" charset="0"/>
                <a:cs typeface="Roboto Light" panose="02000000000000000000" pitchFamily="2" charset="0"/>
              </a:rPr>
              <a:t>Стив Джобс</a:t>
            </a:r>
            <a:endParaRPr lang="en-US" sz="2000" i="1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HS Grotesk Pro"/>
              <a:ea typeface="Roboto" pitchFamily="2" charset="0"/>
              <a:cs typeface="Roboto Light" panose="02000000000000000000" pitchFamily="2" charset="0"/>
            </a:endParaRPr>
          </a:p>
          <a:p>
            <a:pPr>
              <a:lnSpc>
                <a:spcPts val="3200"/>
              </a:lnSpc>
            </a:pPr>
            <a:r>
              <a:rPr lang="en-US" sz="3200" i="1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Roboto" pitchFamily="2" charset="0"/>
                <a:cs typeface="Roboto Light" panose="02000000000000000000" pitchFamily="2" charset="0"/>
              </a:rPr>
              <a:t>				</a:t>
            </a:r>
            <a:endParaRPr lang="bg-BG" sz="3200" strike="noStrike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HS Grotesk Pro" panose="02000500040000020004" pitchFamily="50" charset="0"/>
              <a:ea typeface="Roboto" pitchFamily="2" charset="0"/>
              <a:cs typeface="Roboto Light" panose="02000000000000000000" pitchFamily="2" charset="0"/>
            </a:endParaRPr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6018" y="245546"/>
            <a:ext cx="614009" cy="6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9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205740" y="3000951"/>
            <a:ext cx="6526452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1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95% </a:t>
            </a: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доволни клиенти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1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10,000</a:t>
            </a: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 обработени молби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1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1,000,000</a:t>
            </a: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 обработени молби за кредит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205740" y="1844143"/>
            <a:ext cx="5065868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… за иновации?</a:t>
            </a:r>
            <a:endParaRPr lang="bg-BG" sz="3200" strike="noStrike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6019" y="257821"/>
            <a:ext cx="614008" cy="61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1"/>
          <p:cNvSpPr/>
          <p:nvPr/>
        </p:nvSpPr>
        <p:spPr>
          <a:xfrm>
            <a:off x="205740" y="141151"/>
            <a:ext cx="452628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ct val="100000"/>
              </a:lnSpc>
            </a:pPr>
            <a:r>
              <a:rPr lang="bg-BG" sz="30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Какво</a:t>
            </a:r>
            <a:r>
              <a:rPr lang="en-US" sz="30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 </a:t>
            </a:r>
            <a:r>
              <a:rPr lang="bg-BG" sz="30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престои?</a:t>
            </a:r>
            <a:endParaRPr lang="bg-BG" sz="3000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498801"/>
            <a:ext cx="7643945" cy="46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205740" y="1844143"/>
            <a:ext cx="5065868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28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Асистент с </a:t>
            </a:r>
            <a:r>
              <a:rPr lang="bg-BG" sz="28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изкуствен интелект</a:t>
            </a:r>
            <a:endParaRPr lang="bg-BG" sz="28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5740" y="3000951"/>
            <a:ext cx="6526452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Верифицира данни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Оценява кредитоспособност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Дава становище по молба за кредит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19" y="259693"/>
            <a:ext cx="614008" cy="6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609840" y="4116960"/>
            <a:ext cx="1606680" cy="48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3"/>
          <p:cNvSpPr/>
          <p:nvPr/>
        </p:nvSpPr>
        <p:spPr>
          <a:xfrm>
            <a:off x="665640" y="3817440"/>
            <a:ext cx="389880" cy="389880"/>
          </a:xfrm>
          <a:custGeom>
            <a:avLst/>
            <a:gdLst/>
            <a:ahLst/>
            <a:cxnLst/>
            <a:rect l="l" t="t" r="r" b="b"/>
            <a:pathLst>
              <a:path w="18706" h="18706">
                <a:moveTo>
                  <a:pt x="9353" y="1"/>
                </a:moveTo>
                <a:lnTo>
                  <a:pt x="9353" y="1"/>
                </a:lnTo>
                <a:lnTo>
                  <a:pt x="8866" y="25"/>
                </a:lnTo>
                <a:lnTo>
                  <a:pt x="8403" y="50"/>
                </a:lnTo>
                <a:lnTo>
                  <a:pt x="7940" y="123"/>
                </a:lnTo>
                <a:lnTo>
                  <a:pt x="7478" y="196"/>
                </a:lnTo>
                <a:lnTo>
                  <a:pt x="7015" y="293"/>
                </a:lnTo>
                <a:lnTo>
                  <a:pt x="6577" y="439"/>
                </a:lnTo>
                <a:lnTo>
                  <a:pt x="6138" y="585"/>
                </a:lnTo>
                <a:lnTo>
                  <a:pt x="5724" y="732"/>
                </a:lnTo>
                <a:lnTo>
                  <a:pt x="5310" y="926"/>
                </a:lnTo>
                <a:lnTo>
                  <a:pt x="4896" y="1146"/>
                </a:lnTo>
                <a:lnTo>
                  <a:pt x="4506" y="1365"/>
                </a:lnTo>
                <a:lnTo>
                  <a:pt x="4117" y="1608"/>
                </a:lnTo>
                <a:lnTo>
                  <a:pt x="3751" y="1876"/>
                </a:lnTo>
                <a:lnTo>
                  <a:pt x="3410" y="2144"/>
                </a:lnTo>
                <a:lnTo>
                  <a:pt x="3069" y="2436"/>
                </a:lnTo>
                <a:lnTo>
                  <a:pt x="2753" y="2753"/>
                </a:lnTo>
                <a:lnTo>
                  <a:pt x="2436" y="3070"/>
                </a:lnTo>
                <a:lnTo>
                  <a:pt x="2144" y="3411"/>
                </a:lnTo>
                <a:lnTo>
                  <a:pt x="1876" y="3752"/>
                </a:lnTo>
                <a:lnTo>
                  <a:pt x="1608" y="4117"/>
                </a:lnTo>
                <a:lnTo>
                  <a:pt x="1365" y="4507"/>
                </a:lnTo>
                <a:lnTo>
                  <a:pt x="1145" y="4896"/>
                </a:lnTo>
                <a:lnTo>
                  <a:pt x="926" y="5310"/>
                </a:lnTo>
                <a:lnTo>
                  <a:pt x="731" y="5724"/>
                </a:lnTo>
                <a:lnTo>
                  <a:pt x="585" y="6138"/>
                </a:lnTo>
                <a:lnTo>
                  <a:pt x="439" y="6577"/>
                </a:lnTo>
                <a:lnTo>
                  <a:pt x="293" y="7015"/>
                </a:lnTo>
                <a:lnTo>
                  <a:pt x="196" y="7478"/>
                </a:lnTo>
                <a:lnTo>
                  <a:pt x="123" y="7941"/>
                </a:lnTo>
                <a:lnTo>
                  <a:pt x="49" y="8403"/>
                </a:lnTo>
                <a:lnTo>
                  <a:pt x="25" y="8866"/>
                </a:lnTo>
                <a:lnTo>
                  <a:pt x="1" y="9353"/>
                </a:lnTo>
                <a:lnTo>
                  <a:pt x="1" y="9353"/>
                </a:lnTo>
                <a:lnTo>
                  <a:pt x="25" y="9840"/>
                </a:lnTo>
                <a:lnTo>
                  <a:pt x="49" y="10303"/>
                </a:lnTo>
                <a:lnTo>
                  <a:pt x="123" y="10766"/>
                </a:lnTo>
                <a:lnTo>
                  <a:pt x="196" y="11229"/>
                </a:lnTo>
                <a:lnTo>
                  <a:pt x="293" y="11691"/>
                </a:lnTo>
                <a:lnTo>
                  <a:pt x="439" y="12130"/>
                </a:lnTo>
                <a:lnTo>
                  <a:pt x="585" y="12568"/>
                </a:lnTo>
                <a:lnTo>
                  <a:pt x="731" y="12982"/>
                </a:lnTo>
                <a:lnTo>
                  <a:pt x="926" y="13396"/>
                </a:lnTo>
                <a:lnTo>
                  <a:pt x="1145" y="13810"/>
                </a:lnTo>
                <a:lnTo>
                  <a:pt x="1365" y="14200"/>
                </a:lnTo>
                <a:lnTo>
                  <a:pt x="1608" y="14590"/>
                </a:lnTo>
                <a:lnTo>
                  <a:pt x="1876" y="14955"/>
                </a:lnTo>
                <a:lnTo>
                  <a:pt x="2144" y="15296"/>
                </a:lnTo>
                <a:lnTo>
                  <a:pt x="2436" y="15637"/>
                </a:lnTo>
                <a:lnTo>
                  <a:pt x="2753" y="15953"/>
                </a:lnTo>
                <a:lnTo>
                  <a:pt x="3069" y="16270"/>
                </a:lnTo>
                <a:lnTo>
                  <a:pt x="3410" y="16562"/>
                </a:lnTo>
                <a:lnTo>
                  <a:pt x="3751" y="16830"/>
                </a:lnTo>
                <a:lnTo>
                  <a:pt x="4117" y="17098"/>
                </a:lnTo>
                <a:lnTo>
                  <a:pt x="4506" y="17342"/>
                </a:lnTo>
                <a:lnTo>
                  <a:pt x="4896" y="17561"/>
                </a:lnTo>
                <a:lnTo>
                  <a:pt x="5310" y="17780"/>
                </a:lnTo>
                <a:lnTo>
                  <a:pt x="5724" y="17975"/>
                </a:lnTo>
                <a:lnTo>
                  <a:pt x="6138" y="18121"/>
                </a:lnTo>
                <a:lnTo>
                  <a:pt x="6577" y="18267"/>
                </a:lnTo>
                <a:lnTo>
                  <a:pt x="7015" y="18413"/>
                </a:lnTo>
                <a:lnTo>
                  <a:pt x="7478" y="18511"/>
                </a:lnTo>
                <a:lnTo>
                  <a:pt x="7940" y="18584"/>
                </a:lnTo>
                <a:lnTo>
                  <a:pt x="8403" y="18657"/>
                </a:lnTo>
                <a:lnTo>
                  <a:pt x="8866" y="18681"/>
                </a:lnTo>
                <a:lnTo>
                  <a:pt x="9353" y="18706"/>
                </a:lnTo>
                <a:lnTo>
                  <a:pt x="9353" y="18706"/>
                </a:lnTo>
                <a:lnTo>
                  <a:pt x="9840" y="18681"/>
                </a:lnTo>
                <a:lnTo>
                  <a:pt x="10303" y="18657"/>
                </a:lnTo>
                <a:lnTo>
                  <a:pt x="10766" y="18584"/>
                </a:lnTo>
                <a:lnTo>
                  <a:pt x="11228" y="18511"/>
                </a:lnTo>
                <a:lnTo>
                  <a:pt x="11691" y="18413"/>
                </a:lnTo>
                <a:lnTo>
                  <a:pt x="12130" y="18267"/>
                </a:lnTo>
                <a:lnTo>
                  <a:pt x="12568" y="18121"/>
                </a:lnTo>
                <a:lnTo>
                  <a:pt x="12982" y="17975"/>
                </a:lnTo>
                <a:lnTo>
                  <a:pt x="13396" y="17780"/>
                </a:lnTo>
                <a:lnTo>
                  <a:pt x="13810" y="17561"/>
                </a:lnTo>
                <a:lnTo>
                  <a:pt x="14200" y="17342"/>
                </a:lnTo>
                <a:lnTo>
                  <a:pt x="14589" y="17098"/>
                </a:lnTo>
                <a:lnTo>
                  <a:pt x="14955" y="16830"/>
                </a:lnTo>
                <a:lnTo>
                  <a:pt x="15296" y="16562"/>
                </a:lnTo>
                <a:lnTo>
                  <a:pt x="15637" y="16270"/>
                </a:lnTo>
                <a:lnTo>
                  <a:pt x="15953" y="15953"/>
                </a:lnTo>
                <a:lnTo>
                  <a:pt x="16270" y="15637"/>
                </a:lnTo>
                <a:lnTo>
                  <a:pt x="16562" y="15296"/>
                </a:lnTo>
                <a:lnTo>
                  <a:pt x="16830" y="14955"/>
                </a:lnTo>
                <a:lnTo>
                  <a:pt x="17098" y="14590"/>
                </a:lnTo>
                <a:lnTo>
                  <a:pt x="17341" y="14200"/>
                </a:lnTo>
                <a:lnTo>
                  <a:pt x="17561" y="13810"/>
                </a:lnTo>
                <a:lnTo>
                  <a:pt x="17780" y="13396"/>
                </a:lnTo>
                <a:lnTo>
                  <a:pt x="17975" y="12982"/>
                </a:lnTo>
                <a:lnTo>
                  <a:pt x="18121" y="12568"/>
                </a:lnTo>
                <a:lnTo>
                  <a:pt x="18267" y="12130"/>
                </a:lnTo>
                <a:lnTo>
                  <a:pt x="18413" y="11691"/>
                </a:lnTo>
                <a:lnTo>
                  <a:pt x="18511" y="11229"/>
                </a:lnTo>
                <a:lnTo>
                  <a:pt x="18584" y="10766"/>
                </a:lnTo>
                <a:lnTo>
                  <a:pt x="18657" y="10303"/>
                </a:lnTo>
                <a:lnTo>
                  <a:pt x="18681" y="9840"/>
                </a:lnTo>
                <a:lnTo>
                  <a:pt x="18705" y="9353"/>
                </a:lnTo>
                <a:lnTo>
                  <a:pt x="18705" y="9353"/>
                </a:lnTo>
                <a:lnTo>
                  <a:pt x="18681" y="8866"/>
                </a:lnTo>
                <a:lnTo>
                  <a:pt x="18657" y="8403"/>
                </a:lnTo>
                <a:lnTo>
                  <a:pt x="18584" y="7941"/>
                </a:lnTo>
                <a:lnTo>
                  <a:pt x="18511" y="7478"/>
                </a:lnTo>
                <a:lnTo>
                  <a:pt x="18413" y="7015"/>
                </a:lnTo>
                <a:lnTo>
                  <a:pt x="18267" y="6577"/>
                </a:lnTo>
                <a:lnTo>
                  <a:pt x="18121" y="6138"/>
                </a:lnTo>
                <a:lnTo>
                  <a:pt x="17975" y="5724"/>
                </a:lnTo>
                <a:lnTo>
                  <a:pt x="17780" y="5310"/>
                </a:lnTo>
                <a:lnTo>
                  <a:pt x="17561" y="4896"/>
                </a:lnTo>
                <a:lnTo>
                  <a:pt x="17341" y="4507"/>
                </a:lnTo>
                <a:lnTo>
                  <a:pt x="17098" y="4117"/>
                </a:lnTo>
                <a:lnTo>
                  <a:pt x="16830" y="3752"/>
                </a:lnTo>
                <a:lnTo>
                  <a:pt x="16562" y="3411"/>
                </a:lnTo>
                <a:lnTo>
                  <a:pt x="16270" y="3070"/>
                </a:lnTo>
                <a:lnTo>
                  <a:pt x="15953" y="2753"/>
                </a:lnTo>
                <a:lnTo>
                  <a:pt x="15637" y="2436"/>
                </a:lnTo>
                <a:lnTo>
                  <a:pt x="15296" y="2144"/>
                </a:lnTo>
                <a:lnTo>
                  <a:pt x="14955" y="1876"/>
                </a:lnTo>
                <a:lnTo>
                  <a:pt x="14589" y="1608"/>
                </a:lnTo>
                <a:lnTo>
                  <a:pt x="14200" y="1365"/>
                </a:lnTo>
                <a:lnTo>
                  <a:pt x="13810" y="1146"/>
                </a:lnTo>
                <a:lnTo>
                  <a:pt x="13396" y="926"/>
                </a:lnTo>
                <a:lnTo>
                  <a:pt x="12982" y="732"/>
                </a:lnTo>
                <a:lnTo>
                  <a:pt x="12568" y="585"/>
                </a:lnTo>
                <a:lnTo>
                  <a:pt x="12130" y="439"/>
                </a:lnTo>
                <a:lnTo>
                  <a:pt x="11691" y="293"/>
                </a:lnTo>
                <a:lnTo>
                  <a:pt x="11228" y="196"/>
                </a:lnTo>
                <a:lnTo>
                  <a:pt x="10766" y="123"/>
                </a:lnTo>
                <a:lnTo>
                  <a:pt x="10303" y="50"/>
                </a:lnTo>
                <a:lnTo>
                  <a:pt x="9840" y="25"/>
                </a:lnTo>
                <a:lnTo>
                  <a:pt x="9353" y="1"/>
                </a:lnTo>
                <a:lnTo>
                  <a:pt x="9353" y="1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4"/>
          <p:cNvSpPr/>
          <p:nvPr/>
        </p:nvSpPr>
        <p:spPr>
          <a:xfrm>
            <a:off x="893520" y="3917160"/>
            <a:ext cx="13320" cy="12600"/>
          </a:xfrm>
          <a:custGeom>
            <a:avLst/>
            <a:gdLst/>
            <a:ahLst/>
            <a:cxnLst/>
            <a:rect l="l" t="t" r="r" b="b"/>
            <a:pathLst>
              <a:path w="781" h="756">
                <a:moveTo>
                  <a:pt x="585" y="0"/>
                </a:moveTo>
                <a:lnTo>
                  <a:pt x="585" y="0"/>
                </a:lnTo>
                <a:lnTo>
                  <a:pt x="658" y="24"/>
                </a:lnTo>
                <a:lnTo>
                  <a:pt x="707" y="49"/>
                </a:lnTo>
                <a:lnTo>
                  <a:pt x="756" y="122"/>
                </a:lnTo>
                <a:lnTo>
                  <a:pt x="780" y="195"/>
                </a:lnTo>
                <a:lnTo>
                  <a:pt x="780" y="195"/>
                </a:lnTo>
                <a:lnTo>
                  <a:pt x="756" y="268"/>
                </a:lnTo>
                <a:lnTo>
                  <a:pt x="707" y="390"/>
                </a:lnTo>
                <a:lnTo>
                  <a:pt x="658" y="487"/>
                </a:lnTo>
                <a:lnTo>
                  <a:pt x="585" y="560"/>
                </a:lnTo>
                <a:lnTo>
                  <a:pt x="585" y="560"/>
                </a:lnTo>
                <a:lnTo>
                  <a:pt x="488" y="633"/>
                </a:lnTo>
                <a:lnTo>
                  <a:pt x="390" y="706"/>
                </a:lnTo>
                <a:lnTo>
                  <a:pt x="293" y="755"/>
                </a:lnTo>
                <a:lnTo>
                  <a:pt x="196" y="755"/>
                </a:lnTo>
                <a:lnTo>
                  <a:pt x="196" y="755"/>
                </a:lnTo>
                <a:lnTo>
                  <a:pt x="122" y="755"/>
                </a:lnTo>
                <a:lnTo>
                  <a:pt x="74" y="706"/>
                </a:lnTo>
                <a:lnTo>
                  <a:pt x="25" y="633"/>
                </a:lnTo>
                <a:lnTo>
                  <a:pt x="1" y="560"/>
                </a:lnTo>
                <a:lnTo>
                  <a:pt x="1" y="560"/>
                </a:lnTo>
                <a:lnTo>
                  <a:pt x="25" y="487"/>
                </a:lnTo>
                <a:lnTo>
                  <a:pt x="74" y="390"/>
                </a:lnTo>
                <a:lnTo>
                  <a:pt x="122" y="268"/>
                </a:lnTo>
                <a:lnTo>
                  <a:pt x="196" y="195"/>
                </a:lnTo>
                <a:lnTo>
                  <a:pt x="196" y="195"/>
                </a:lnTo>
                <a:lnTo>
                  <a:pt x="293" y="122"/>
                </a:lnTo>
                <a:lnTo>
                  <a:pt x="390" y="49"/>
                </a:lnTo>
                <a:lnTo>
                  <a:pt x="488" y="24"/>
                </a:lnTo>
                <a:lnTo>
                  <a:pt x="585" y="0"/>
                </a:lnTo>
                <a:lnTo>
                  <a:pt x="585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5"/>
          <p:cNvSpPr/>
          <p:nvPr/>
        </p:nvSpPr>
        <p:spPr>
          <a:xfrm>
            <a:off x="667800" y="3869280"/>
            <a:ext cx="146160" cy="291960"/>
          </a:xfrm>
          <a:custGeom>
            <a:avLst/>
            <a:gdLst/>
            <a:ahLst/>
            <a:cxnLst/>
            <a:rect l="l" t="t" r="r" b="b"/>
            <a:pathLst>
              <a:path w="7112" h="14054">
                <a:moveTo>
                  <a:pt x="2582" y="780"/>
                </a:moveTo>
                <a:lnTo>
                  <a:pt x="2582" y="780"/>
                </a:lnTo>
                <a:lnTo>
                  <a:pt x="2752" y="780"/>
                </a:lnTo>
                <a:lnTo>
                  <a:pt x="2752" y="780"/>
                </a:lnTo>
                <a:lnTo>
                  <a:pt x="2996" y="780"/>
                </a:lnTo>
                <a:lnTo>
                  <a:pt x="3215" y="829"/>
                </a:lnTo>
                <a:lnTo>
                  <a:pt x="3386" y="878"/>
                </a:lnTo>
                <a:lnTo>
                  <a:pt x="3507" y="951"/>
                </a:lnTo>
                <a:lnTo>
                  <a:pt x="3507" y="951"/>
                </a:lnTo>
                <a:lnTo>
                  <a:pt x="3605" y="1024"/>
                </a:lnTo>
                <a:lnTo>
                  <a:pt x="3702" y="1048"/>
                </a:lnTo>
                <a:lnTo>
                  <a:pt x="3800" y="1024"/>
                </a:lnTo>
                <a:lnTo>
                  <a:pt x="3897" y="951"/>
                </a:lnTo>
                <a:lnTo>
                  <a:pt x="3897" y="951"/>
                </a:lnTo>
                <a:lnTo>
                  <a:pt x="3970" y="878"/>
                </a:lnTo>
                <a:lnTo>
                  <a:pt x="4092" y="829"/>
                </a:lnTo>
                <a:lnTo>
                  <a:pt x="4189" y="780"/>
                </a:lnTo>
                <a:lnTo>
                  <a:pt x="4262" y="780"/>
                </a:lnTo>
                <a:lnTo>
                  <a:pt x="4262" y="780"/>
                </a:lnTo>
                <a:lnTo>
                  <a:pt x="4384" y="731"/>
                </a:lnTo>
                <a:lnTo>
                  <a:pt x="4506" y="658"/>
                </a:lnTo>
                <a:lnTo>
                  <a:pt x="4676" y="537"/>
                </a:lnTo>
                <a:lnTo>
                  <a:pt x="4847" y="390"/>
                </a:lnTo>
                <a:lnTo>
                  <a:pt x="4847" y="390"/>
                </a:lnTo>
                <a:lnTo>
                  <a:pt x="5042" y="244"/>
                </a:lnTo>
                <a:lnTo>
                  <a:pt x="5285" y="123"/>
                </a:lnTo>
                <a:lnTo>
                  <a:pt x="5529" y="49"/>
                </a:lnTo>
                <a:lnTo>
                  <a:pt x="5797" y="1"/>
                </a:lnTo>
                <a:lnTo>
                  <a:pt x="5797" y="1"/>
                </a:lnTo>
                <a:lnTo>
                  <a:pt x="5894" y="25"/>
                </a:lnTo>
                <a:lnTo>
                  <a:pt x="5992" y="49"/>
                </a:lnTo>
                <a:lnTo>
                  <a:pt x="6040" y="74"/>
                </a:lnTo>
                <a:lnTo>
                  <a:pt x="6089" y="123"/>
                </a:lnTo>
                <a:lnTo>
                  <a:pt x="6089" y="171"/>
                </a:lnTo>
                <a:lnTo>
                  <a:pt x="6089" y="244"/>
                </a:lnTo>
                <a:lnTo>
                  <a:pt x="6040" y="317"/>
                </a:lnTo>
                <a:lnTo>
                  <a:pt x="5992" y="390"/>
                </a:lnTo>
                <a:lnTo>
                  <a:pt x="5992" y="390"/>
                </a:lnTo>
                <a:lnTo>
                  <a:pt x="5845" y="561"/>
                </a:lnTo>
                <a:lnTo>
                  <a:pt x="5772" y="707"/>
                </a:lnTo>
                <a:lnTo>
                  <a:pt x="5748" y="853"/>
                </a:lnTo>
                <a:lnTo>
                  <a:pt x="5772" y="926"/>
                </a:lnTo>
                <a:lnTo>
                  <a:pt x="5797" y="951"/>
                </a:lnTo>
                <a:lnTo>
                  <a:pt x="5797" y="951"/>
                </a:lnTo>
                <a:lnTo>
                  <a:pt x="5870" y="1048"/>
                </a:lnTo>
                <a:lnTo>
                  <a:pt x="5918" y="1145"/>
                </a:lnTo>
                <a:lnTo>
                  <a:pt x="5967" y="1243"/>
                </a:lnTo>
                <a:lnTo>
                  <a:pt x="5992" y="1340"/>
                </a:lnTo>
                <a:lnTo>
                  <a:pt x="5992" y="1340"/>
                </a:lnTo>
                <a:lnTo>
                  <a:pt x="5967" y="1438"/>
                </a:lnTo>
                <a:lnTo>
                  <a:pt x="5918" y="1535"/>
                </a:lnTo>
                <a:lnTo>
                  <a:pt x="5870" y="1633"/>
                </a:lnTo>
                <a:lnTo>
                  <a:pt x="5797" y="1730"/>
                </a:lnTo>
                <a:lnTo>
                  <a:pt x="5797" y="1730"/>
                </a:lnTo>
                <a:lnTo>
                  <a:pt x="5748" y="1754"/>
                </a:lnTo>
                <a:lnTo>
                  <a:pt x="5699" y="1754"/>
                </a:lnTo>
                <a:lnTo>
                  <a:pt x="5553" y="1754"/>
                </a:lnTo>
                <a:lnTo>
                  <a:pt x="5383" y="1657"/>
                </a:lnTo>
                <a:lnTo>
                  <a:pt x="5212" y="1535"/>
                </a:lnTo>
                <a:lnTo>
                  <a:pt x="5212" y="1535"/>
                </a:lnTo>
                <a:lnTo>
                  <a:pt x="5066" y="1389"/>
                </a:lnTo>
                <a:lnTo>
                  <a:pt x="4896" y="1316"/>
                </a:lnTo>
                <a:lnTo>
                  <a:pt x="4749" y="1292"/>
                </a:lnTo>
                <a:lnTo>
                  <a:pt x="4701" y="1316"/>
                </a:lnTo>
                <a:lnTo>
                  <a:pt x="4652" y="1340"/>
                </a:lnTo>
                <a:lnTo>
                  <a:pt x="4652" y="1340"/>
                </a:lnTo>
                <a:lnTo>
                  <a:pt x="4555" y="1413"/>
                </a:lnTo>
                <a:lnTo>
                  <a:pt x="4457" y="1486"/>
                </a:lnTo>
                <a:lnTo>
                  <a:pt x="4360" y="1511"/>
                </a:lnTo>
                <a:lnTo>
                  <a:pt x="4262" y="1535"/>
                </a:lnTo>
                <a:lnTo>
                  <a:pt x="4262" y="1535"/>
                </a:lnTo>
                <a:lnTo>
                  <a:pt x="4116" y="1559"/>
                </a:lnTo>
                <a:lnTo>
                  <a:pt x="4043" y="1584"/>
                </a:lnTo>
                <a:lnTo>
                  <a:pt x="3994" y="1633"/>
                </a:lnTo>
                <a:lnTo>
                  <a:pt x="3994" y="1633"/>
                </a:lnTo>
                <a:lnTo>
                  <a:pt x="3946" y="1657"/>
                </a:lnTo>
                <a:lnTo>
                  <a:pt x="3873" y="1681"/>
                </a:lnTo>
                <a:lnTo>
                  <a:pt x="3702" y="1730"/>
                </a:lnTo>
                <a:lnTo>
                  <a:pt x="3702" y="1730"/>
                </a:lnTo>
                <a:lnTo>
                  <a:pt x="3605" y="1730"/>
                </a:lnTo>
                <a:lnTo>
                  <a:pt x="3507" y="1779"/>
                </a:lnTo>
                <a:lnTo>
                  <a:pt x="3410" y="1827"/>
                </a:lnTo>
                <a:lnTo>
                  <a:pt x="3312" y="1900"/>
                </a:lnTo>
                <a:lnTo>
                  <a:pt x="3312" y="1900"/>
                </a:lnTo>
                <a:lnTo>
                  <a:pt x="3288" y="1949"/>
                </a:lnTo>
                <a:lnTo>
                  <a:pt x="3288" y="2022"/>
                </a:lnTo>
                <a:lnTo>
                  <a:pt x="3288" y="2144"/>
                </a:lnTo>
                <a:lnTo>
                  <a:pt x="3386" y="2314"/>
                </a:lnTo>
                <a:lnTo>
                  <a:pt x="3507" y="2485"/>
                </a:lnTo>
                <a:lnTo>
                  <a:pt x="3507" y="2485"/>
                </a:lnTo>
                <a:lnTo>
                  <a:pt x="3605" y="2558"/>
                </a:lnTo>
                <a:lnTo>
                  <a:pt x="3702" y="2582"/>
                </a:lnTo>
                <a:lnTo>
                  <a:pt x="3800" y="2607"/>
                </a:lnTo>
                <a:lnTo>
                  <a:pt x="3921" y="2607"/>
                </a:lnTo>
                <a:lnTo>
                  <a:pt x="4043" y="2582"/>
                </a:lnTo>
                <a:lnTo>
                  <a:pt x="4141" y="2534"/>
                </a:lnTo>
                <a:lnTo>
                  <a:pt x="4262" y="2461"/>
                </a:lnTo>
                <a:lnTo>
                  <a:pt x="4360" y="2388"/>
                </a:lnTo>
                <a:lnTo>
                  <a:pt x="4360" y="2388"/>
                </a:lnTo>
                <a:lnTo>
                  <a:pt x="4555" y="2193"/>
                </a:lnTo>
                <a:lnTo>
                  <a:pt x="4749" y="2047"/>
                </a:lnTo>
                <a:lnTo>
                  <a:pt x="4920" y="1949"/>
                </a:lnTo>
                <a:lnTo>
                  <a:pt x="5042" y="1900"/>
                </a:lnTo>
                <a:lnTo>
                  <a:pt x="5042" y="1900"/>
                </a:lnTo>
                <a:lnTo>
                  <a:pt x="5115" y="1925"/>
                </a:lnTo>
                <a:lnTo>
                  <a:pt x="5163" y="1974"/>
                </a:lnTo>
                <a:lnTo>
                  <a:pt x="5212" y="2022"/>
                </a:lnTo>
                <a:lnTo>
                  <a:pt x="5212" y="2095"/>
                </a:lnTo>
                <a:lnTo>
                  <a:pt x="5212" y="2095"/>
                </a:lnTo>
                <a:lnTo>
                  <a:pt x="5236" y="2168"/>
                </a:lnTo>
                <a:lnTo>
                  <a:pt x="5285" y="2241"/>
                </a:lnTo>
                <a:lnTo>
                  <a:pt x="5334" y="2266"/>
                </a:lnTo>
                <a:lnTo>
                  <a:pt x="5407" y="2290"/>
                </a:lnTo>
                <a:lnTo>
                  <a:pt x="5407" y="2290"/>
                </a:lnTo>
                <a:lnTo>
                  <a:pt x="5504" y="2314"/>
                </a:lnTo>
                <a:lnTo>
                  <a:pt x="5602" y="2339"/>
                </a:lnTo>
                <a:lnTo>
                  <a:pt x="5699" y="2412"/>
                </a:lnTo>
                <a:lnTo>
                  <a:pt x="5797" y="2485"/>
                </a:lnTo>
                <a:lnTo>
                  <a:pt x="5797" y="2485"/>
                </a:lnTo>
                <a:lnTo>
                  <a:pt x="5845" y="2558"/>
                </a:lnTo>
                <a:lnTo>
                  <a:pt x="5870" y="2680"/>
                </a:lnTo>
                <a:lnTo>
                  <a:pt x="5845" y="2777"/>
                </a:lnTo>
                <a:lnTo>
                  <a:pt x="5797" y="2850"/>
                </a:lnTo>
                <a:lnTo>
                  <a:pt x="5797" y="2850"/>
                </a:lnTo>
                <a:lnTo>
                  <a:pt x="5699" y="2923"/>
                </a:lnTo>
                <a:lnTo>
                  <a:pt x="5602" y="2996"/>
                </a:lnTo>
                <a:lnTo>
                  <a:pt x="5504" y="3045"/>
                </a:lnTo>
                <a:lnTo>
                  <a:pt x="5407" y="3045"/>
                </a:lnTo>
                <a:lnTo>
                  <a:pt x="5407" y="3045"/>
                </a:lnTo>
                <a:lnTo>
                  <a:pt x="5310" y="3069"/>
                </a:lnTo>
                <a:lnTo>
                  <a:pt x="5163" y="3167"/>
                </a:lnTo>
                <a:lnTo>
                  <a:pt x="4993" y="3289"/>
                </a:lnTo>
                <a:lnTo>
                  <a:pt x="4847" y="3435"/>
                </a:lnTo>
                <a:lnTo>
                  <a:pt x="4847" y="3435"/>
                </a:lnTo>
                <a:lnTo>
                  <a:pt x="4676" y="3581"/>
                </a:lnTo>
                <a:lnTo>
                  <a:pt x="4506" y="3703"/>
                </a:lnTo>
                <a:lnTo>
                  <a:pt x="4384" y="3776"/>
                </a:lnTo>
                <a:lnTo>
                  <a:pt x="4262" y="3800"/>
                </a:lnTo>
                <a:lnTo>
                  <a:pt x="4262" y="3800"/>
                </a:lnTo>
                <a:lnTo>
                  <a:pt x="4141" y="3849"/>
                </a:lnTo>
                <a:lnTo>
                  <a:pt x="3970" y="3971"/>
                </a:lnTo>
                <a:lnTo>
                  <a:pt x="3726" y="4165"/>
                </a:lnTo>
                <a:lnTo>
                  <a:pt x="3483" y="4409"/>
                </a:lnTo>
                <a:lnTo>
                  <a:pt x="3142" y="4750"/>
                </a:lnTo>
                <a:lnTo>
                  <a:pt x="3142" y="4750"/>
                </a:lnTo>
                <a:lnTo>
                  <a:pt x="3020" y="4847"/>
                </a:lnTo>
                <a:lnTo>
                  <a:pt x="2874" y="4969"/>
                </a:lnTo>
                <a:lnTo>
                  <a:pt x="2557" y="5164"/>
                </a:lnTo>
                <a:lnTo>
                  <a:pt x="2265" y="5286"/>
                </a:lnTo>
                <a:lnTo>
                  <a:pt x="2119" y="5310"/>
                </a:lnTo>
                <a:lnTo>
                  <a:pt x="1997" y="5335"/>
                </a:lnTo>
                <a:lnTo>
                  <a:pt x="1997" y="5335"/>
                </a:lnTo>
                <a:lnTo>
                  <a:pt x="1754" y="5335"/>
                </a:lnTo>
                <a:lnTo>
                  <a:pt x="1535" y="5383"/>
                </a:lnTo>
                <a:lnTo>
                  <a:pt x="1364" y="5456"/>
                </a:lnTo>
                <a:lnTo>
                  <a:pt x="1242" y="5529"/>
                </a:lnTo>
                <a:lnTo>
                  <a:pt x="1242" y="5529"/>
                </a:lnTo>
                <a:lnTo>
                  <a:pt x="1169" y="5602"/>
                </a:lnTo>
                <a:lnTo>
                  <a:pt x="1096" y="5700"/>
                </a:lnTo>
                <a:lnTo>
                  <a:pt x="1047" y="5797"/>
                </a:lnTo>
                <a:lnTo>
                  <a:pt x="1047" y="5895"/>
                </a:lnTo>
                <a:lnTo>
                  <a:pt x="1047" y="5895"/>
                </a:lnTo>
                <a:lnTo>
                  <a:pt x="1047" y="5992"/>
                </a:lnTo>
                <a:lnTo>
                  <a:pt x="1096" y="6090"/>
                </a:lnTo>
                <a:lnTo>
                  <a:pt x="1169" y="6187"/>
                </a:lnTo>
                <a:lnTo>
                  <a:pt x="1242" y="6284"/>
                </a:lnTo>
                <a:lnTo>
                  <a:pt x="1242" y="6284"/>
                </a:lnTo>
                <a:lnTo>
                  <a:pt x="1315" y="6357"/>
                </a:lnTo>
                <a:lnTo>
                  <a:pt x="1413" y="6406"/>
                </a:lnTo>
                <a:lnTo>
                  <a:pt x="1535" y="6455"/>
                </a:lnTo>
                <a:lnTo>
                  <a:pt x="1608" y="6455"/>
                </a:lnTo>
                <a:lnTo>
                  <a:pt x="1608" y="6455"/>
                </a:lnTo>
                <a:lnTo>
                  <a:pt x="1729" y="6504"/>
                </a:lnTo>
                <a:lnTo>
                  <a:pt x="1876" y="6601"/>
                </a:lnTo>
                <a:lnTo>
                  <a:pt x="2070" y="6747"/>
                </a:lnTo>
                <a:lnTo>
                  <a:pt x="2290" y="6942"/>
                </a:lnTo>
                <a:lnTo>
                  <a:pt x="2290" y="6942"/>
                </a:lnTo>
                <a:lnTo>
                  <a:pt x="2484" y="7137"/>
                </a:lnTo>
                <a:lnTo>
                  <a:pt x="2679" y="7283"/>
                </a:lnTo>
                <a:lnTo>
                  <a:pt x="2825" y="7380"/>
                </a:lnTo>
                <a:lnTo>
                  <a:pt x="2947" y="7405"/>
                </a:lnTo>
                <a:lnTo>
                  <a:pt x="2947" y="7405"/>
                </a:lnTo>
                <a:lnTo>
                  <a:pt x="3093" y="7380"/>
                </a:lnTo>
                <a:lnTo>
                  <a:pt x="3166" y="7356"/>
                </a:lnTo>
                <a:lnTo>
                  <a:pt x="3239" y="7332"/>
                </a:lnTo>
                <a:lnTo>
                  <a:pt x="3239" y="7332"/>
                </a:lnTo>
                <a:lnTo>
                  <a:pt x="3288" y="7283"/>
                </a:lnTo>
                <a:lnTo>
                  <a:pt x="3410" y="7259"/>
                </a:lnTo>
                <a:lnTo>
                  <a:pt x="3556" y="7234"/>
                </a:lnTo>
                <a:lnTo>
                  <a:pt x="3702" y="7234"/>
                </a:lnTo>
                <a:lnTo>
                  <a:pt x="3702" y="7234"/>
                </a:lnTo>
                <a:lnTo>
                  <a:pt x="3873" y="7234"/>
                </a:lnTo>
                <a:lnTo>
                  <a:pt x="4019" y="7283"/>
                </a:lnTo>
                <a:lnTo>
                  <a:pt x="4165" y="7332"/>
                </a:lnTo>
                <a:lnTo>
                  <a:pt x="4262" y="7429"/>
                </a:lnTo>
                <a:lnTo>
                  <a:pt x="4262" y="7429"/>
                </a:lnTo>
                <a:lnTo>
                  <a:pt x="4360" y="7502"/>
                </a:lnTo>
                <a:lnTo>
                  <a:pt x="4457" y="7551"/>
                </a:lnTo>
                <a:lnTo>
                  <a:pt x="4555" y="7600"/>
                </a:lnTo>
                <a:lnTo>
                  <a:pt x="4652" y="7600"/>
                </a:lnTo>
                <a:lnTo>
                  <a:pt x="4652" y="7600"/>
                </a:lnTo>
                <a:lnTo>
                  <a:pt x="4749" y="7648"/>
                </a:lnTo>
                <a:lnTo>
                  <a:pt x="4896" y="7721"/>
                </a:lnTo>
                <a:lnTo>
                  <a:pt x="5066" y="7843"/>
                </a:lnTo>
                <a:lnTo>
                  <a:pt x="5212" y="7989"/>
                </a:lnTo>
                <a:lnTo>
                  <a:pt x="5212" y="7989"/>
                </a:lnTo>
                <a:lnTo>
                  <a:pt x="5383" y="8135"/>
                </a:lnTo>
                <a:lnTo>
                  <a:pt x="5553" y="8257"/>
                </a:lnTo>
                <a:lnTo>
                  <a:pt x="5699" y="8330"/>
                </a:lnTo>
                <a:lnTo>
                  <a:pt x="5797" y="8355"/>
                </a:lnTo>
                <a:lnTo>
                  <a:pt x="5797" y="8355"/>
                </a:lnTo>
                <a:lnTo>
                  <a:pt x="5870" y="8379"/>
                </a:lnTo>
                <a:lnTo>
                  <a:pt x="5992" y="8428"/>
                </a:lnTo>
                <a:lnTo>
                  <a:pt x="6089" y="8476"/>
                </a:lnTo>
                <a:lnTo>
                  <a:pt x="6162" y="8549"/>
                </a:lnTo>
                <a:lnTo>
                  <a:pt x="6162" y="8549"/>
                </a:lnTo>
                <a:lnTo>
                  <a:pt x="6259" y="8622"/>
                </a:lnTo>
                <a:lnTo>
                  <a:pt x="6357" y="8695"/>
                </a:lnTo>
                <a:lnTo>
                  <a:pt x="6454" y="8720"/>
                </a:lnTo>
                <a:lnTo>
                  <a:pt x="6552" y="8744"/>
                </a:lnTo>
                <a:lnTo>
                  <a:pt x="6552" y="8744"/>
                </a:lnTo>
                <a:lnTo>
                  <a:pt x="6649" y="8769"/>
                </a:lnTo>
                <a:lnTo>
                  <a:pt x="6747" y="8793"/>
                </a:lnTo>
                <a:lnTo>
                  <a:pt x="6844" y="8866"/>
                </a:lnTo>
                <a:lnTo>
                  <a:pt x="6941" y="8939"/>
                </a:lnTo>
                <a:lnTo>
                  <a:pt x="6941" y="8939"/>
                </a:lnTo>
                <a:lnTo>
                  <a:pt x="7014" y="9036"/>
                </a:lnTo>
                <a:lnTo>
                  <a:pt x="7063" y="9134"/>
                </a:lnTo>
                <a:lnTo>
                  <a:pt x="7112" y="9231"/>
                </a:lnTo>
                <a:lnTo>
                  <a:pt x="7112" y="9304"/>
                </a:lnTo>
                <a:lnTo>
                  <a:pt x="7112" y="9304"/>
                </a:lnTo>
                <a:lnTo>
                  <a:pt x="7112" y="9402"/>
                </a:lnTo>
                <a:lnTo>
                  <a:pt x="7063" y="9499"/>
                </a:lnTo>
                <a:lnTo>
                  <a:pt x="7014" y="9597"/>
                </a:lnTo>
                <a:lnTo>
                  <a:pt x="6941" y="9694"/>
                </a:lnTo>
                <a:lnTo>
                  <a:pt x="6941" y="9694"/>
                </a:lnTo>
                <a:lnTo>
                  <a:pt x="6868" y="9791"/>
                </a:lnTo>
                <a:lnTo>
                  <a:pt x="6795" y="9889"/>
                </a:lnTo>
                <a:lnTo>
                  <a:pt x="6747" y="9986"/>
                </a:lnTo>
                <a:lnTo>
                  <a:pt x="6747" y="10084"/>
                </a:lnTo>
                <a:lnTo>
                  <a:pt x="6747" y="10084"/>
                </a:lnTo>
                <a:lnTo>
                  <a:pt x="6722" y="10181"/>
                </a:lnTo>
                <a:lnTo>
                  <a:pt x="6625" y="10327"/>
                </a:lnTo>
                <a:lnTo>
                  <a:pt x="6503" y="10473"/>
                </a:lnTo>
                <a:lnTo>
                  <a:pt x="6357" y="10644"/>
                </a:lnTo>
                <a:lnTo>
                  <a:pt x="6357" y="10644"/>
                </a:lnTo>
                <a:lnTo>
                  <a:pt x="6211" y="10814"/>
                </a:lnTo>
                <a:lnTo>
                  <a:pt x="6089" y="10961"/>
                </a:lnTo>
                <a:lnTo>
                  <a:pt x="6016" y="11107"/>
                </a:lnTo>
                <a:lnTo>
                  <a:pt x="5992" y="11204"/>
                </a:lnTo>
                <a:lnTo>
                  <a:pt x="5992" y="11204"/>
                </a:lnTo>
                <a:lnTo>
                  <a:pt x="5943" y="11326"/>
                </a:lnTo>
                <a:lnTo>
                  <a:pt x="5870" y="11472"/>
                </a:lnTo>
                <a:lnTo>
                  <a:pt x="5748" y="11618"/>
                </a:lnTo>
                <a:lnTo>
                  <a:pt x="5602" y="11789"/>
                </a:lnTo>
                <a:lnTo>
                  <a:pt x="5602" y="11789"/>
                </a:lnTo>
                <a:lnTo>
                  <a:pt x="5456" y="11935"/>
                </a:lnTo>
                <a:lnTo>
                  <a:pt x="5334" y="12105"/>
                </a:lnTo>
                <a:lnTo>
                  <a:pt x="5261" y="12251"/>
                </a:lnTo>
                <a:lnTo>
                  <a:pt x="5212" y="12349"/>
                </a:lnTo>
                <a:lnTo>
                  <a:pt x="5212" y="12349"/>
                </a:lnTo>
                <a:lnTo>
                  <a:pt x="5188" y="12446"/>
                </a:lnTo>
                <a:lnTo>
                  <a:pt x="5139" y="12568"/>
                </a:lnTo>
                <a:lnTo>
                  <a:pt x="5042" y="12714"/>
                </a:lnTo>
                <a:lnTo>
                  <a:pt x="4944" y="12836"/>
                </a:lnTo>
                <a:lnTo>
                  <a:pt x="4944" y="12836"/>
                </a:lnTo>
                <a:lnTo>
                  <a:pt x="4822" y="12958"/>
                </a:lnTo>
                <a:lnTo>
                  <a:pt x="4725" y="13079"/>
                </a:lnTo>
                <a:lnTo>
                  <a:pt x="4676" y="13201"/>
                </a:lnTo>
                <a:lnTo>
                  <a:pt x="4652" y="13299"/>
                </a:lnTo>
                <a:lnTo>
                  <a:pt x="4652" y="13299"/>
                </a:lnTo>
                <a:lnTo>
                  <a:pt x="4676" y="13469"/>
                </a:lnTo>
                <a:lnTo>
                  <a:pt x="4701" y="13542"/>
                </a:lnTo>
                <a:lnTo>
                  <a:pt x="4749" y="13591"/>
                </a:lnTo>
                <a:lnTo>
                  <a:pt x="4749" y="13591"/>
                </a:lnTo>
                <a:lnTo>
                  <a:pt x="4774" y="13640"/>
                </a:lnTo>
                <a:lnTo>
                  <a:pt x="4822" y="13713"/>
                </a:lnTo>
                <a:lnTo>
                  <a:pt x="4847" y="13883"/>
                </a:lnTo>
                <a:lnTo>
                  <a:pt x="4847" y="13883"/>
                </a:lnTo>
                <a:lnTo>
                  <a:pt x="4822" y="13956"/>
                </a:lnTo>
                <a:lnTo>
                  <a:pt x="4774" y="14005"/>
                </a:lnTo>
                <a:lnTo>
                  <a:pt x="4725" y="14054"/>
                </a:lnTo>
                <a:lnTo>
                  <a:pt x="4652" y="14054"/>
                </a:lnTo>
                <a:lnTo>
                  <a:pt x="4652" y="14054"/>
                </a:lnTo>
                <a:lnTo>
                  <a:pt x="4555" y="14054"/>
                </a:lnTo>
                <a:lnTo>
                  <a:pt x="4457" y="14005"/>
                </a:lnTo>
                <a:lnTo>
                  <a:pt x="4360" y="13956"/>
                </a:lnTo>
                <a:lnTo>
                  <a:pt x="4262" y="13883"/>
                </a:lnTo>
                <a:lnTo>
                  <a:pt x="4262" y="13883"/>
                </a:lnTo>
                <a:lnTo>
                  <a:pt x="4189" y="13761"/>
                </a:lnTo>
                <a:lnTo>
                  <a:pt x="4141" y="13615"/>
                </a:lnTo>
                <a:lnTo>
                  <a:pt x="4092" y="13469"/>
                </a:lnTo>
                <a:lnTo>
                  <a:pt x="4092" y="13299"/>
                </a:lnTo>
                <a:lnTo>
                  <a:pt x="4092" y="13299"/>
                </a:lnTo>
                <a:lnTo>
                  <a:pt x="4067" y="13152"/>
                </a:lnTo>
                <a:lnTo>
                  <a:pt x="4019" y="12982"/>
                </a:lnTo>
                <a:lnTo>
                  <a:pt x="3970" y="12836"/>
                </a:lnTo>
                <a:lnTo>
                  <a:pt x="3897" y="12738"/>
                </a:lnTo>
                <a:lnTo>
                  <a:pt x="3897" y="12738"/>
                </a:lnTo>
                <a:lnTo>
                  <a:pt x="3848" y="12690"/>
                </a:lnTo>
                <a:lnTo>
                  <a:pt x="3824" y="12592"/>
                </a:lnTo>
                <a:lnTo>
                  <a:pt x="3751" y="12349"/>
                </a:lnTo>
                <a:lnTo>
                  <a:pt x="3726" y="12056"/>
                </a:lnTo>
                <a:lnTo>
                  <a:pt x="3702" y="11716"/>
                </a:lnTo>
                <a:lnTo>
                  <a:pt x="3702" y="11472"/>
                </a:lnTo>
                <a:lnTo>
                  <a:pt x="3702" y="11472"/>
                </a:lnTo>
                <a:lnTo>
                  <a:pt x="3702" y="11301"/>
                </a:lnTo>
                <a:lnTo>
                  <a:pt x="3653" y="11107"/>
                </a:lnTo>
                <a:lnTo>
                  <a:pt x="3629" y="10936"/>
                </a:lnTo>
                <a:lnTo>
                  <a:pt x="3556" y="10741"/>
                </a:lnTo>
                <a:lnTo>
                  <a:pt x="3483" y="10571"/>
                </a:lnTo>
                <a:lnTo>
                  <a:pt x="3410" y="10425"/>
                </a:lnTo>
                <a:lnTo>
                  <a:pt x="3312" y="10279"/>
                </a:lnTo>
                <a:lnTo>
                  <a:pt x="3239" y="10181"/>
                </a:lnTo>
                <a:lnTo>
                  <a:pt x="3239" y="10181"/>
                </a:lnTo>
                <a:lnTo>
                  <a:pt x="3045" y="9962"/>
                </a:lnTo>
                <a:lnTo>
                  <a:pt x="2898" y="9767"/>
                </a:lnTo>
                <a:lnTo>
                  <a:pt x="2801" y="9621"/>
                </a:lnTo>
                <a:lnTo>
                  <a:pt x="2752" y="9499"/>
                </a:lnTo>
                <a:lnTo>
                  <a:pt x="2752" y="9499"/>
                </a:lnTo>
                <a:lnTo>
                  <a:pt x="2728" y="9353"/>
                </a:lnTo>
                <a:lnTo>
                  <a:pt x="2704" y="9280"/>
                </a:lnTo>
                <a:lnTo>
                  <a:pt x="2655" y="9231"/>
                </a:lnTo>
                <a:lnTo>
                  <a:pt x="2655" y="9231"/>
                </a:lnTo>
                <a:lnTo>
                  <a:pt x="2631" y="9158"/>
                </a:lnTo>
                <a:lnTo>
                  <a:pt x="2582" y="9036"/>
                </a:lnTo>
                <a:lnTo>
                  <a:pt x="2582" y="8890"/>
                </a:lnTo>
                <a:lnTo>
                  <a:pt x="2557" y="8744"/>
                </a:lnTo>
                <a:lnTo>
                  <a:pt x="2557" y="8744"/>
                </a:lnTo>
                <a:lnTo>
                  <a:pt x="2582" y="8598"/>
                </a:lnTo>
                <a:lnTo>
                  <a:pt x="2582" y="8452"/>
                </a:lnTo>
                <a:lnTo>
                  <a:pt x="2631" y="8330"/>
                </a:lnTo>
                <a:lnTo>
                  <a:pt x="2655" y="8281"/>
                </a:lnTo>
                <a:lnTo>
                  <a:pt x="2655" y="8281"/>
                </a:lnTo>
                <a:lnTo>
                  <a:pt x="2704" y="8208"/>
                </a:lnTo>
                <a:lnTo>
                  <a:pt x="2728" y="8160"/>
                </a:lnTo>
                <a:lnTo>
                  <a:pt x="2752" y="7989"/>
                </a:lnTo>
                <a:lnTo>
                  <a:pt x="2752" y="7989"/>
                </a:lnTo>
                <a:lnTo>
                  <a:pt x="2728" y="7819"/>
                </a:lnTo>
                <a:lnTo>
                  <a:pt x="2704" y="7746"/>
                </a:lnTo>
                <a:lnTo>
                  <a:pt x="2655" y="7697"/>
                </a:lnTo>
                <a:lnTo>
                  <a:pt x="2655" y="7697"/>
                </a:lnTo>
                <a:lnTo>
                  <a:pt x="2606" y="7673"/>
                </a:lnTo>
                <a:lnTo>
                  <a:pt x="2533" y="7624"/>
                </a:lnTo>
                <a:lnTo>
                  <a:pt x="2363" y="7600"/>
                </a:lnTo>
                <a:lnTo>
                  <a:pt x="2363" y="7600"/>
                </a:lnTo>
                <a:lnTo>
                  <a:pt x="2265" y="7575"/>
                </a:lnTo>
                <a:lnTo>
                  <a:pt x="2119" y="7502"/>
                </a:lnTo>
                <a:lnTo>
                  <a:pt x="1973" y="7380"/>
                </a:lnTo>
                <a:lnTo>
                  <a:pt x="1802" y="7234"/>
                </a:lnTo>
                <a:lnTo>
                  <a:pt x="1802" y="7234"/>
                </a:lnTo>
                <a:lnTo>
                  <a:pt x="1632" y="7088"/>
                </a:lnTo>
                <a:lnTo>
                  <a:pt x="1486" y="6966"/>
                </a:lnTo>
                <a:lnTo>
                  <a:pt x="1340" y="6869"/>
                </a:lnTo>
                <a:lnTo>
                  <a:pt x="1242" y="6845"/>
                </a:lnTo>
                <a:lnTo>
                  <a:pt x="1242" y="6845"/>
                </a:lnTo>
                <a:lnTo>
                  <a:pt x="1121" y="6796"/>
                </a:lnTo>
                <a:lnTo>
                  <a:pt x="926" y="6674"/>
                </a:lnTo>
                <a:lnTo>
                  <a:pt x="706" y="6504"/>
                </a:lnTo>
                <a:lnTo>
                  <a:pt x="463" y="6284"/>
                </a:lnTo>
                <a:lnTo>
                  <a:pt x="463" y="6284"/>
                </a:lnTo>
                <a:lnTo>
                  <a:pt x="171" y="5919"/>
                </a:lnTo>
                <a:lnTo>
                  <a:pt x="0" y="5700"/>
                </a:lnTo>
                <a:lnTo>
                  <a:pt x="0" y="5700"/>
                </a:lnTo>
                <a:lnTo>
                  <a:pt x="0" y="5724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8" name="CustomShape 6"/>
          <p:cNvSpPr/>
          <p:nvPr/>
        </p:nvSpPr>
        <p:spPr>
          <a:xfrm>
            <a:off x="823320" y="3869280"/>
            <a:ext cx="69480" cy="36720"/>
          </a:xfrm>
          <a:custGeom>
            <a:avLst/>
            <a:gdLst/>
            <a:ahLst/>
            <a:cxnLst/>
            <a:rect l="l" t="t" r="r" b="b"/>
            <a:pathLst>
              <a:path w="3459" h="1901">
                <a:moveTo>
                  <a:pt x="2022" y="1340"/>
                </a:moveTo>
                <a:lnTo>
                  <a:pt x="2022" y="1340"/>
                </a:lnTo>
                <a:lnTo>
                  <a:pt x="1924" y="1413"/>
                </a:lnTo>
                <a:lnTo>
                  <a:pt x="1827" y="1486"/>
                </a:lnTo>
                <a:lnTo>
                  <a:pt x="1729" y="1511"/>
                </a:lnTo>
                <a:lnTo>
                  <a:pt x="1632" y="1535"/>
                </a:lnTo>
                <a:lnTo>
                  <a:pt x="1632" y="1535"/>
                </a:lnTo>
                <a:lnTo>
                  <a:pt x="1559" y="1535"/>
                </a:lnTo>
                <a:lnTo>
                  <a:pt x="1461" y="1584"/>
                </a:lnTo>
                <a:lnTo>
                  <a:pt x="1340" y="1657"/>
                </a:lnTo>
                <a:lnTo>
                  <a:pt x="1267" y="1730"/>
                </a:lnTo>
                <a:lnTo>
                  <a:pt x="1267" y="1730"/>
                </a:lnTo>
                <a:lnTo>
                  <a:pt x="1169" y="1803"/>
                </a:lnTo>
                <a:lnTo>
                  <a:pt x="1072" y="1852"/>
                </a:lnTo>
                <a:lnTo>
                  <a:pt x="974" y="1900"/>
                </a:lnTo>
                <a:lnTo>
                  <a:pt x="877" y="1900"/>
                </a:lnTo>
                <a:lnTo>
                  <a:pt x="877" y="1900"/>
                </a:lnTo>
                <a:lnTo>
                  <a:pt x="779" y="1900"/>
                </a:lnTo>
                <a:lnTo>
                  <a:pt x="682" y="1852"/>
                </a:lnTo>
                <a:lnTo>
                  <a:pt x="585" y="1803"/>
                </a:lnTo>
                <a:lnTo>
                  <a:pt x="512" y="1730"/>
                </a:lnTo>
                <a:lnTo>
                  <a:pt x="512" y="1730"/>
                </a:lnTo>
                <a:lnTo>
                  <a:pt x="438" y="1633"/>
                </a:lnTo>
                <a:lnTo>
                  <a:pt x="414" y="1535"/>
                </a:lnTo>
                <a:lnTo>
                  <a:pt x="438" y="1438"/>
                </a:lnTo>
                <a:lnTo>
                  <a:pt x="512" y="1340"/>
                </a:lnTo>
                <a:lnTo>
                  <a:pt x="512" y="1340"/>
                </a:lnTo>
                <a:lnTo>
                  <a:pt x="585" y="1243"/>
                </a:lnTo>
                <a:lnTo>
                  <a:pt x="633" y="1145"/>
                </a:lnTo>
                <a:lnTo>
                  <a:pt x="682" y="1048"/>
                </a:lnTo>
                <a:lnTo>
                  <a:pt x="682" y="951"/>
                </a:lnTo>
                <a:lnTo>
                  <a:pt x="682" y="951"/>
                </a:lnTo>
                <a:lnTo>
                  <a:pt x="658" y="804"/>
                </a:lnTo>
                <a:lnTo>
                  <a:pt x="633" y="731"/>
                </a:lnTo>
                <a:lnTo>
                  <a:pt x="585" y="683"/>
                </a:lnTo>
                <a:lnTo>
                  <a:pt x="585" y="683"/>
                </a:lnTo>
                <a:lnTo>
                  <a:pt x="536" y="634"/>
                </a:lnTo>
                <a:lnTo>
                  <a:pt x="463" y="610"/>
                </a:lnTo>
                <a:lnTo>
                  <a:pt x="317" y="585"/>
                </a:lnTo>
                <a:lnTo>
                  <a:pt x="317" y="585"/>
                </a:lnTo>
                <a:lnTo>
                  <a:pt x="146" y="561"/>
                </a:lnTo>
                <a:lnTo>
                  <a:pt x="73" y="512"/>
                </a:lnTo>
                <a:lnTo>
                  <a:pt x="24" y="488"/>
                </a:lnTo>
                <a:lnTo>
                  <a:pt x="24" y="488"/>
                </a:lnTo>
                <a:lnTo>
                  <a:pt x="0" y="439"/>
                </a:lnTo>
                <a:lnTo>
                  <a:pt x="24" y="366"/>
                </a:lnTo>
                <a:lnTo>
                  <a:pt x="49" y="293"/>
                </a:lnTo>
                <a:lnTo>
                  <a:pt x="122" y="196"/>
                </a:lnTo>
                <a:lnTo>
                  <a:pt x="122" y="196"/>
                </a:lnTo>
                <a:lnTo>
                  <a:pt x="171" y="171"/>
                </a:lnTo>
                <a:lnTo>
                  <a:pt x="268" y="123"/>
                </a:lnTo>
                <a:lnTo>
                  <a:pt x="512" y="74"/>
                </a:lnTo>
                <a:lnTo>
                  <a:pt x="804" y="25"/>
                </a:lnTo>
                <a:lnTo>
                  <a:pt x="1145" y="1"/>
                </a:lnTo>
                <a:lnTo>
                  <a:pt x="2509" y="1"/>
                </a:lnTo>
                <a:lnTo>
                  <a:pt x="2509" y="1"/>
                </a:lnTo>
                <a:lnTo>
                  <a:pt x="2850" y="25"/>
                </a:lnTo>
                <a:lnTo>
                  <a:pt x="3142" y="49"/>
                </a:lnTo>
                <a:lnTo>
                  <a:pt x="3337" y="74"/>
                </a:lnTo>
                <a:lnTo>
                  <a:pt x="3434" y="98"/>
                </a:lnTo>
                <a:lnTo>
                  <a:pt x="3434" y="98"/>
                </a:lnTo>
                <a:lnTo>
                  <a:pt x="3458" y="123"/>
                </a:lnTo>
                <a:lnTo>
                  <a:pt x="3434" y="171"/>
                </a:lnTo>
                <a:lnTo>
                  <a:pt x="3361" y="317"/>
                </a:lnTo>
                <a:lnTo>
                  <a:pt x="3239" y="488"/>
                </a:lnTo>
                <a:lnTo>
                  <a:pt x="3069" y="683"/>
                </a:lnTo>
                <a:lnTo>
                  <a:pt x="3069" y="683"/>
                </a:lnTo>
                <a:lnTo>
                  <a:pt x="2874" y="853"/>
                </a:lnTo>
                <a:lnTo>
                  <a:pt x="2679" y="999"/>
                </a:lnTo>
                <a:lnTo>
                  <a:pt x="2509" y="1121"/>
                </a:lnTo>
                <a:lnTo>
                  <a:pt x="2411" y="1145"/>
                </a:lnTo>
                <a:lnTo>
                  <a:pt x="2411" y="1145"/>
                </a:lnTo>
                <a:lnTo>
                  <a:pt x="2314" y="1170"/>
                </a:lnTo>
                <a:lnTo>
                  <a:pt x="2216" y="1194"/>
                </a:lnTo>
                <a:lnTo>
                  <a:pt x="2119" y="1267"/>
                </a:lnTo>
                <a:lnTo>
                  <a:pt x="2022" y="1340"/>
                </a:lnTo>
                <a:lnTo>
                  <a:pt x="2022" y="134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CustomShape 7"/>
          <p:cNvSpPr/>
          <p:nvPr/>
        </p:nvSpPr>
        <p:spPr>
          <a:xfrm>
            <a:off x="1015560" y="4074480"/>
            <a:ext cx="12600" cy="25920"/>
          </a:xfrm>
          <a:custGeom>
            <a:avLst/>
            <a:gdLst/>
            <a:ahLst/>
            <a:cxnLst/>
            <a:rect l="l" t="t" r="r" b="b"/>
            <a:pathLst>
              <a:path w="756" h="1389">
                <a:moveTo>
                  <a:pt x="585" y="682"/>
                </a:moveTo>
                <a:lnTo>
                  <a:pt x="585" y="682"/>
                </a:lnTo>
                <a:lnTo>
                  <a:pt x="512" y="779"/>
                </a:lnTo>
                <a:lnTo>
                  <a:pt x="439" y="877"/>
                </a:lnTo>
                <a:lnTo>
                  <a:pt x="390" y="974"/>
                </a:lnTo>
                <a:lnTo>
                  <a:pt x="390" y="1072"/>
                </a:lnTo>
                <a:lnTo>
                  <a:pt x="390" y="1072"/>
                </a:lnTo>
                <a:lnTo>
                  <a:pt x="366" y="1218"/>
                </a:lnTo>
                <a:lnTo>
                  <a:pt x="317" y="1291"/>
                </a:lnTo>
                <a:lnTo>
                  <a:pt x="293" y="1364"/>
                </a:lnTo>
                <a:lnTo>
                  <a:pt x="293" y="1364"/>
                </a:lnTo>
                <a:lnTo>
                  <a:pt x="244" y="1388"/>
                </a:lnTo>
                <a:lnTo>
                  <a:pt x="195" y="1388"/>
                </a:lnTo>
                <a:lnTo>
                  <a:pt x="147" y="1388"/>
                </a:lnTo>
                <a:lnTo>
                  <a:pt x="98" y="1364"/>
                </a:lnTo>
                <a:lnTo>
                  <a:pt x="98" y="1364"/>
                </a:lnTo>
                <a:lnTo>
                  <a:pt x="74" y="1291"/>
                </a:lnTo>
                <a:lnTo>
                  <a:pt x="25" y="1169"/>
                </a:lnTo>
                <a:lnTo>
                  <a:pt x="25" y="1023"/>
                </a:lnTo>
                <a:lnTo>
                  <a:pt x="1" y="877"/>
                </a:lnTo>
                <a:lnTo>
                  <a:pt x="1" y="877"/>
                </a:lnTo>
                <a:lnTo>
                  <a:pt x="25" y="706"/>
                </a:lnTo>
                <a:lnTo>
                  <a:pt x="98" y="536"/>
                </a:lnTo>
                <a:lnTo>
                  <a:pt x="171" y="365"/>
                </a:lnTo>
                <a:lnTo>
                  <a:pt x="293" y="219"/>
                </a:lnTo>
                <a:lnTo>
                  <a:pt x="293" y="219"/>
                </a:lnTo>
                <a:lnTo>
                  <a:pt x="415" y="122"/>
                </a:lnTo>
                <a:lnTo>
                  <a:pt x="512" y="49"/>
                </a:lnTo>
                <a:lnTo>
                  <a:pt x="609" y="0"/>
                </a:lnTo>
                <a:lnTo>
                  <a:pt x="682" y="24"/>
                </a:lnTo>
                <a:lnTo>
                  <a:pt x="682" y="24"/>
                </a:lnTo>
                <a:lnTo>
                  <a:pt x="707" y="73"/>
                </a:lnTo>
                <a:lnTo>
                  <a:pt x="731" y="146"/>
                </a:lnTo>
                <a:lnTo>
                  <a:pt x="756" y="317"/>
                </a:lnTo>
                <a:lnTo>
                  <a:pt x="756" y="317"/>
                </a:lnTo>
                <a:lnTo>
                  <a:pt x="756" y="390"/>
                </a:lnTo>
                <a:lnTo>
                  <a:pt x="707" y="487"/>
                </a:lnTo>
                <a:lnTo>
                  <a:pt x="658" y="609"/>
                </a:lnTo>
                <a:lnTo>
                  <a:pt x="585" y="682"/>
                </a:lnTo>
                <a:lnTo>
                  <a:pt x="585" y="682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CustomShape 8"/>
          <p:cNvSpPr/>
          <p:nvPr/>
        </p:nvSpPr>
        <p:spPr>
          <a:xfrm>
            <a:off x="885600" y="3890160"/>
            <a:ext cx="168120" cy="231120"/>
          </a:xfrm>
          <a:custGeom>
            <a:avLst/>
            <a:gdLst/>
            <a:ahLst/>
            <a:cxnLst/>
            <a:rect l="l" t="t" r="r" b="b"/>
            <a:pathLst>
              <a:path w="8160" h="11155">
                <a:moveTo>
                  <a:pt x="8159" y="4774"/>
                </a:moveTo>
                <a:lnTo>
                  <a:pt x="8159" y="4774"/>
                </a:lnTo>
                <a:lnTo>
                  <a:pt x="7599" y="4701"/>
                </a:lnTo>
                <a:lnTo>
                  <a:pt x="7283" y="4652"/>
                </a:lnTo>
                <a:lnTo>
                  <a:pt x="7136" y="4603"/>
                </a:lnTo>
                <a:lnTo>
                  <a:pt x="7136" y="4603"/>
                </a:lnTo>
                <a:lnTo>
                  <a:pt x="7088" y="4579"/>
                </a:lnTo>
                <a:lnTo>
                  <a:pt x="7015" y="4555"/>
                </a:lnTo>
                <a:lnTo>
                  <a:pt x="6844" y="4530"/>
                </a:lnTo>
                <a:lnTo>
                  <a:pt x="6844" y="4530"/>
                </a:lnTo>
                <a:lnTo>
                  <a:pt x="6747" y="4506"/>
                </a:lnTo>
                <a:lnTo>
                  <a:pt x="6649" y="4457"/>
                </a:lnTo>
                <a:lnTo>
                  <a:pt x="6552" y="4409"/>
                </a:lnTo>
                <a:lnTo>
                  <a:pt x="6454" y="4336"/>
                </a:lnTo>
                <a:lnTo>
                  <a:pt x="6454" y="4336"/>
                </a:lnTo>
                <a:lnTo>
                  <a:pt x="6381" y="4262"/>
                </a:lnTo>
                <a:lnTo>
                  <a:pt x="6308" y="4214"/>
                </a:lnTo>
                <a:lnTo>
                  <a:pt x="6235" y="4214"/>
                </a:lnTo>
                <a:lnTo>
                  <a:pt x="6187" y="4238"/>
                </a:lnTo>
                <a:lnTo>
                  <a:pt x="6187" y="4238"/>
                </a:lnTo>
                <a:lnTo>
                  <a:pt x="6162" y="4287"/>
                </a:lnTo>
                <a:lnTo>
                  <a:pt x="6162" y="4360"/>
                </a:lnTo>
                <a:lnTo>
                  <a:pt x="6211" y="4433"/>
                </a:lnTo>
                <a:lnTo>
                  <a:pt x="6284" y="4530"/>
                </a:lnTo>
                <a:lnTo>
                  <a:pt x="6284" y="4530"/>
                </a:lnTo>
                <a:lnTo>
                  <a:pt x="6357" y="4603"/>
                </a:lnTo>
                <a:lnTo>
                  <a:pt x="6454" y="4652"/>
                </a:lnTo>
                <a:lnTo>
                  <a:pt x="6576" y="4701"/>
                </a:lnTo>
                <a:lnTo>
                  <a:pt x="6649" y="4701"/>
                </a:lnTo>
                <a:lnTo>
                  <a:pt x="6649" y="4701"/>
                </a:lnTo>
                <a:lnTo>
                  <a:pt x="6747" y="4725"/>
                </a:lnTo>
                <a:lnTo>
                  <a:pt x="6844" y="4774"/>
                </a:lnTo>
                <a:lnTo>
                  <a:pt x="6942" y="4823"/>
                </a:lnTo>
                <a:lnTo>
                  <a:pt x="7039" y="4896"/>
                </a:lnTo>
                <a:lnTo>
                  <a:pt x="7039" y="4896"/>
                </a:lnTo>
                <a:lnTo>
                  <a:pt x="7063" y="4944"/>
                </a:lnTo>
                <a:lnTo>
                  <a:pt x="7088" y="4993"/>
                </a:lnTo>
                <a:lnTo>
                  <a:pt x="7063" y="5139"/>
                </a:lnTo>
                <a:lnTo>
                  <a:pt x="6966" y="5310"/>
                </a:lnTo>
                <a:lnTo>
                  <a:pt x="6844" y="5480"/>
                </a:lnTo>
                <a:lnTo>
                  <a:pt x="6844" y="5480"/>
                </a:lnTo>
                <a:lnTo>
                  <a:pt x="6674" y="5626"/>
                </a:lnTo>
                <a:lnTo>
                  <a:pt x="6528" y="5748"/>
                </a:lnTo>
                <a:lnTo>
                  <a:pt x="6381" y="5821"/>
                </a:lnTo>
                <a:lnTo>
                  <a:pt x="6284" y="5846"/>
                </a:lnTo>
                <a:lnTo>
                  <a:pt x="6284" y="5846"/>
                </a:lnTo>
                <a:lnTo>
                  <a:pt x="6113" y="5870"/>
                </a:lnTo>
                <a:lnTo>
                  <a:pt x="6040" y="5894"/>
                </a:lnTo>
                <a:lnTo>
                  <a:pt x="5992" y="5943"/>
                </a:lnTo>
                <a:lnTo>
                  <a:pt x="5992" y="5943"/>
                </a:lnTo>
                <a:lnTo>
                  <a:pt x="5943" y="5967"/>
                </a:lnTo>
                <a:lnTo>
                  <a:pt x="5894" y="5992"/>
                </a:lnTo>
                <a:lnTo>
                  <a:pt x="5846" y="5967"/>
                </a:lnTo>
                <a:lnTo>
                  <a:pt x="5797" y="5943"/>
                </a:lnTo>
                <a:lnTo>
                  <a:pt x="5797" y="5943"/>
                </a:lnTo>
                <a:lnTo>
                  <a:pt x="5773" y="5894"/>
                </a:lnTo>
                <a:lnTo>
                  <a:pt x="5724" y="5821"/>
                </a:lnTo>
                <a:lnTo>
                  <a:pt x="5699" y="5651"/>
                </a:lnTo>
                <a:lnTo>
                  <a:pt x="5699" y="5651"/>
                </a:lnTo>
                <a:lnTo>
                  <a:pt x="5675" y="5553"/>
                </a:lnTo>
                <a:lnTo>
                  <a:pt x="5602" y="5407"/>
                </a:lnTo>
                <a:lnTo>
                  <a:pt x="5480" y="5261"/>
                </a:lnTo>
                <a:lnTo>
                  <a:pt x="5334" y="5091"/>
                </a:lnTo>
                <a:lnTo>
                  <a:pt x="5334" y="5091"/>
                </a:lnTo>
                <a:lnTo>
                  <a:pt x="5188" y="4920"/>
                </a:lnTo>
                <a:lnTo>
                  <a:pt x="5066" y="4774"/>
                </a:lnTo>
                <a:lnTo>
                  <a:pt x="4969" y="4628"/>
                </a:lnTo>
                <a:lnTo>
                  <a:pt x="4944" y="4530"/>
                </a:lnTo>
                <a:lnTo>
                  <a:pt x="4944" y="4530"/>
                </a:lnTo>
                <a:lnTo>
                  <a:pt x="4944" y="4457"/>
                </a:lnTo>
                <a:lnTo>
                  <a:pt x="4920" y="4409"/>
                </a:lnTo>
                <a:lnTo>
                  <a:pt x="4896" y="4409"/>
                </a:lnTo>
                <a:lnTo>
                  <a:pt x="4847" y="4433"/>
                </a:lnTo>
                <a:lnTo>
                  <a:pt x="4847" y="4433"/>
                </a:lnTo>
                <a:lnTo>
                  <a:pt x="4823" y="4482"/>
                </a:lnTo>
                <a:lnTo>
                  <a:pt x="4774" y="4555"/>
                </a:lnTo>
                <a:lnTo>
                  <a:pt x="4750" y="4701"/>
                </a:lnTo>
                <a:lnTo>
                  <a:pt x="4750" y="4701"/>
                </a:lnTo>
                <a:lnTo>
                  <a:pt x="4774" y="4798"/>
                </a:lnTo>
                <a:lnTo>
                  <a:pt x="4847" y="4920"/>
                </a:lnTo>
                <a:lnTo>
                  <a:pt x="4920" y="5066"/>
                </a:lnTo>
                <a:lnTo>
                  <a:pt x="5042" y="5188"/>
                </a:lnTo>
                <a:lnTo>
                  <a:pt x="5042" y="5188"/>
                </a:lnTo>
                <a:lnTo>
                  <a:pt x="5139" y="5310"/>
                </a:lnTo>
                <a:lnTo>
                  <a:pt x="5237" y="5431"/>
                </a:lnTo>
                <a:lnTo>
                  <a:pt x="5310" y="5553"/>
                </a:lnTo>
                <a:lnTo>
                  <a:pt x="5334" y="5651"/>
                </a:lnTo>
                <a:lnTo>
                  <a:pt x="5334" y="5651"/>
                </a:lnTo>
                <a:lnTo>
                  <a:pt x="5334" y="5748"/>
                </a:lnTo>
                <a:lnTo>
                  <a:pt x="5383" y="5846"/>
                </a:lnTo>
                <a:lnTo>
                  <a:pt x="5432" y="5943"/>
                </a:lnTo>
                <a:lnTo>
                  <a:pt x="5505" y="6040"/>
                </a:lnTo>
                <a:lnTo>
                  <a:pt x="5505" y="6040"/>
                </a:lnTo>
                <a:lnTo>
                  <a:pt x="5626" y="6113"/>
                </a:lnTo>
                <a:lnTo>
                  <a:pt x="5773" y="6162"/>
                </a:lnTo>
                <a:lnTo>
                  <a:pt x="5919" y="6211"/>
                </a:lnTo>
                <a:lnTo>
                  <a:pt x="6089" y="6235"/>
                </a:lnTo>
                <a:lnTo>
                  <a:pt x="6089" y="6235"/>
                </a:lnTo>
                <a:lnTo>
                  <a:pt x="6235" y="6235"/>
                </a:lnTo>
                <a:lnTo>
                  <a:pt x="6357" y="6284"/>
                </a:lnTo>
                <a:lnTo>
                  <a:pt x="6430" y="6333"/>
                </a:lnTo>
                <a:lnTo>
                  <a:pt x="6454" y="6381"/>
                </a:lnTo>
                <a:lnTo>
                  <a:pt x="6454" y="6430"/>
                </a:lnTo>
                <a:lnTo>
                  <a:pt x="6454" y="6430"/>
                </a:lnTo>
                <a:lnTo>
                  <a:pt x="6430" y="6527"/>
                </a:lnTo>
                <a:lnTo>
                  <a:pt x="6308" y="6722"/>
                </a:lnTo>
                <a:lnTo>
                  <a:pt x="6113" y="6941"/>
                </a:lnTo>
                <a:lnTo>
                  <a:pt x="5894" y="7185"/>
                </a:lnTo>
                <a:lnTo>
                  <a:pt x="5894" y="7185"/>
                </a:lnTo>
                <a:lnTo>
                  <a:pt x="5675" y="7429"/>
                </a:lnTo>
                <a:lnTo>
                  <a:pt x="5505" y="7696"/>
                </a:lnTo>
                <a:lnTo>
                  <a:pt x="5358" y="7940"/>
                </a:lnTo>
                <a:lnTo>
                  <a:pt x="5334" y="8037"/>
                </a:lnTo>
                <a:lnTo>
                  <a:pt x="5334" y="8135"/>
                </a:lnTo>
                <a:lnTo>
                  <a:pt x="5334" y="8135"/>
                </a:lnTo>
                <a:lnTo>
                  <a:pt x="5334" y="8281"/>
                </a:lnTo>
                <a:lnTo>
                  <a:pt x="5358" y="8427"/>
                </a:lnTo>
                <a:lnTo>
                  <a:pt x="5383" y="8525"/>
                </a:lnTo>
                <a:lnTo>
                  <a:pt x="5432" y="8598"/>
                </a:lnTo>
                <a:lnTo>
                  <a:pt x="5432" y="8598"/>
                </a:lnTo>
                <a:lnTo>
                  <a:pt x="5456" y="8646"/>
                </a:lnTo>
                <a:lnTo>
                  <a:pt x="5480" y="8719"/>
                </a:lnTo>
                <a:lnTo>
                  <a:pt x="5505" y="8890"/>
                </a:lnTo>
                <a:lnTo>
                  <a:pt x="5505" y="8890"/>
                </a:lnTo>
                <a:lnTo>
                  <a:pt x="5480" y="8987"/>
                </a:lnTo>
                <a:lnTo>
                  <a:pt x="5383" y="9158"/>
                </a:lnTo>
                <a:lnTo>
                  <a:pt x="5237" y="9353"/>
                </a:lnTo>
                <a:lnTo>
                  <a:pt x="5042" y="9547"/>
                </a:lnTo>
                <a:lnTo>
                  <a:pt x="5042" y="9547"/>
                </a:lnTo>
                <a:lnTo>
                  <a:pt x="4847" y="9742"/>
                </a:lnTo>
                <a:lnTo>
                  <a:pt x="4701" y="9937"/>
                </a:lnTo>
                <a:lnTo>
                  <a:pt x="4603" y="10108"/>
                </a:lnTo>
                <a:lnTo>
                  <a:pt x="4555" y="10205"/>
                </a:lnTo>
                <a:lnTo>
                  <a:pt x="4555" y="10205"/>
                </a:lnTo>
                <a:lnTo>
                  <a:pt x="4530" y="10327"/>
                </a:lnTo>
                <a:lnTo>
                  <a:pt x="4457" y="10473"/>
                </a:lnTo>
                <a:lnTo>
                  <a:pt x="4336" y="10619"/>
                </a:lnTo>
                <a:lnTo>
                  <a:pt x="4189" y="10790"/>
                </a:lnTo>
                <a:lnTo>
                  <a:pt x="4189" y="10790"/>
                </a:lnTo>
                <a:lnTo>
                  <a:pt x="4019" y="10936"/>
                </a:lnTo>
                <a:lnTo>
                  <a:pt x="3873" y="11057"/>
                </a:lnTo>
                <a:lnTo>
                  <a:pt x="3727" y="11131"/>
                </a:lnTo>
                <a:lnTo>
                  <a:pt x="3605" y="11155"/>
                </a:lnTo>
                <a:lnTo>
                  <a:pt x="3605" y="11155"/>
                </a:lnTo>
                <a:lnTo>
                  <a:pt x="3532" y="11155"/>
                </a:lnTo>
                <a:lnTo>
                  <a:pt x="3434" y="11106"/>
                </a:lnTo>
                <a:lnTo>
                  <a:pt x="3337" y="11057"/>
                </a:lnTo>
                <a:lnTo>
                  <a:pt x="3240" y="10984"/>
                </a:lnTo>
                <a:lnTo>
                  <a:pt x="3240" y="10984"/>
                </a:lnTo>
                <a:lnTo>
                  <a:pt x="3167" y="10887"/>
                </a:lnTo>
                <a:lnTo>
                  <a:pt x="3093" y="10790"/>
                </a:lnTo>
                <a:lnTo>
                  <a:pt x="3069" y="10692"/>
                </a:lnTo>
                <a:lnTo>
                  <a:pt x="3045" y="10595"/>
                </a:lnTo>
                <a:lnTo>
                  <a:pt x="3045" y="10595"/>
                </a:lnTo>
                <a:lnTo>
                  <a:pt x="3020" y="10424"/>
                </a:lnTo>
                <a:lnTo>
                  <a:pt x="2996" y="10351"/>
                </a:lnTo>
                <a:lnTo>
                  <a:pt x="2947" y="10302"/>
                </a:lnTo>
                <a:lnTo>
                  <a:pt x="2947" y="10302"/>
                </a:lnTo>
                <a:lnTo>
                  <a:pt x="2923" y="10254"/>
                </a:lnTo>
                <a:lnTo>
                  <a:pt x="2874" y="10181"/>
                </a:lnTo>
                <a:lnTo>
                  <a:pt x="2850" y="10035"/>
                </a:lnTo>
                <a:lnTo>
                  <a:pt x="2850" y="10035"/>
                </a:lnTo>
                <a:lnTo>
                  <a:pt x="2826" y="9864"/>
                </a:lnTo>
                <a:lnTo>
                  <a:pt x="2801" y="9791"/>
                </a:lnTo>
                <a:lnTo>
                  <a:pt x="2752" y="9742"/>
                </a:lnTo>
                <a:lnTo>
                  <a:pt x="2752" y="9742"/>
                </a:lnTo>
                <a:lnTo>
                  <a:pt x="2728" y="9669"/>
                </a:lnTo>
                <a:lnTo>
                  <a:pt x="2704" y="9572"/>
                </a:lnTo>
                <a:lnTo>
                  <a:pt x="2679" y="9426"/>
                </a:lnTo>
                <a:lnTo>
                  <a:pt x="2655" y="9255"/>
                </a:lnTo>
                <a:lnTo>
                  <a:pt x="2655" y="9255"/>
                </a:lnTo>
                <a:lnTo>
                  <a:pt x="2679" y="9109"/>
                </a:lnTo>
                <a:lnTo>
                  <a:pt x="2704" y="8963"/>
                </a:lnTo>
                <a:lnTo>
                  <a:pt x="2728" y="8866"/>
                </a:lnTo>
                <a:lnTo>
                  <a:pt x="2752" y="8792"/>
                </a:lnTo>
                <a:lnTo>
                  <a:pt x="2752" y="8792"/>
                </a:lnTo>
                <a:lnTo>
                  <a:pt x="2801" y="8744"/>
                </a:lnTo>
                <a:lnTo>
                  <a:pt x="2826" y="8671"/>
                </a:lnTo>
                <a:lnTo>
                  <a:pt x="2850" y="8500"/>
                </a:lnTo>
                <a:lnTo>
                  <a:pt x="2850" y="8500"/>
                </a:lnTo>
                <a:lnTo>
                  <a:pt x="2826" y="8403"/>
                </a:lnTo>
                <a:lnTo>
                  <a:pt x="2777" y="8281"/>
                </a:lnTo>
                <a:lnTo>
                  <a:pt x="2679" y="8159"/>
                </a:lnTo>
                <a:lnTo>
                  <a:pt x="2582" y="8037"/>
                </a:lnTo>
                <a:lnTo>
                  <a:pt x="2582" y="8037"/>
                </a:lnTo>
                <a:lnTo>
                  <a:pt x="2460" y="7891"/>
                </a:lnTo>
                <a:lnTo>
                  <a:pt x="2363" y="7721"/>
                </a:lnTo>
                <a:lnTo>
                  <a:pt x="2314" y="7526"/>
                </a:lnTo>
                <a:lnTo>
                  <a:pt x="2290" y="7356"/>
                </a:lnTo>
                <a:lnTo>
                  <a:pt x="2290" y="7356"/>
                </a:lnTo>
                <a:lnTo>
                  <a:pt x="2290" y="7209"/>
                </a:lnTo>
                <a:lnTo>
                  <a:pt x="2265" y="7063"/>
                </a:lnTo>
                <a:lnTo>
                  <a:pt x="2217" y="6966"/>
                </a:lnTo>
                <a:lnTo>
                  <a:pt x="2192" y="6893"/>
                </a:lnTo>
                <a:lnTo>
                  <a:pt x="2192" y="6893"/>
                </a:lnTo>
                <a:lnTo>
                  <a:pt x="2144" y="6844"/>
                </a:lnTo>
                <a:lnTo>
                  <a:pt x="2071" y="6820"/>
                </a:lnTo>
                <a:lnTo>
                  <a:pt x="1900" y="6795"/>
                </a:lnTo>
                <a:lnTo>
                  <a:pt x="1900" y="6795"/>
                </a:lnTo>
                <a:lnTo>
                  <a:pt x="1754" y="6820"/>
                </a:lnTo>
                <a:lnTo>
                  <a:pt x="1681" y="6844"/>
                </a:lnTo>
                <a:lnTo>
                  <a:pt x="1632" y="6893"/>
                </a:lnTo>
                <a:lnTo>
                  <a:pt x="1632" y="6893"/>
                </a:lnTo>
                <a:lnTo>
                  <a:pt x="1559" y="6941"/>
                </a:lnTo>
                <a:lnTo>
                  <a:pt x="1437" y="6966"/>
                </a:lnTo>
                <a:lnTo>
                  <a:pt x="1291" y="6990"/>
                </a:lnTo>
                <a:lnTo>
                  <a:pt x="1145" y="6990"/>
                </a:lnTo>
                <a:lnTo>
                  <a:pt x="1145" y="6990"/>
                </a:lnTo>
                <a:lnTo>
                  <a:pt x="975" y="6966"/>
                </a:lnTo>
                <a:lnTo>
                  <a:pt x="780" y="6868"/>
                </a:lnTo>
                <a:lnTo>
                  <a:pt x="561" y="6747"/>
                </a:lnTo>
                <a:lnTo>
                  <a:pt x="390" y="6601"/>
                </a:lnTo>
                <a:lnTo>
                  <a:pt x="390" y="6601"/>
                </a:lnTo>
                <a:lnTo>
                  <a:pt x="317" y="6527"/>
                </a:lnTo>
                <a:lnTo>
                  <a:pt x="244" y="6406"/>
                </a:lnTo>
                <a:lnTo>
                  <a:pt x="122" y="6113"/>
                </a:lnTo>
                <a:lnTo>
                  <a:pt x="49" y="5797"/>
                </a:lnTo>
                <a:lnTo>
                  <a:pt x="0" y="5480"/>
                </a:lnTo>
                <a:lnTo>
                  <a:pt x="0" y="5480"/>
                </a:lnTo>
                <a:lnTo>
                  <a:pt x="25" y="5310"/>
                </a:lnTo>
                <a:lnTo>
                  <a:pt x="49" y="5139"/>
                </a:lnTo>
                <a:lnTo>
                  <a:pt x="147" y="4798"/>
                </a:lnTo>
                <a:lnTo>
                  <a:pt x="220" y="4628"/>
                </a:lnTo>
                <a:lnTo>
                  <a:pt x="293" y="4482"/>
                </a:lnTo>
                <a:lnTo>
                  <a:pt x="390" y="4336"/>
                </a:lnTo>
                <a:lnTo>
                  <a:pt x="487" y="4238"/>
                </a:lnTo>
                <a:lnTo>
                  <a:pt x="487" y="4238"/>
                </a:lnTo>
                <a:lnTo>
                  <a:pt x="682" y="4043"/>
                </a:lnTo>
                <a:lnTo>
                  <a:pt x="877" y="3897"/>
                </a:lnTo>
                <a:lnTo>
                  <a:pt x="1048" y="3800"/>
                </a:lnTo>
                <a:lnTo>
                  <a:pt x="1145" y="3751"/>
                </a:lnTo>
                <a:lnTo>
                  <a:pt x="1145" y="3751"/>
                </a:lnTo>
                <a:lnTo>
                  <a:pt x="1316" y="3727"/>
                </a:lnTo>
                <a:lnTo>
                  <a:pt x="1389" y="3702"/>
                </a:lnTo>
                <a:lnTo>
                  <a:pt x="1437" y="3654"/>
                </a:lnTo>
                <a:lnTo>
                  <a:pt x="1437" y="3654"/>
                </a:lnTo>
                <a:lnTo>
                  <a:pt x="1510" y="3629"/>
                </a:lnTo>
                <a:lnTo>
                  <a:pt x="1608" y="3605"/>
                </a:lnTo>
                <a:lnTo>
                  <a:pt x="1754" y="3581"/>
                </a:lnTo>
                <a:lnTo>
                  <a:pt x="1900" y="3581"/>
                </a:lnTo>
                <a:lnTo>
                  <a:pt x="1900" y="3581"/>
                </a:lnTo>
                <a:lnTo>
                  <a:pt x="2071" y="3581"/>
                </a:lnTo>
                <a:lnTo>
                  <a:pt x="2241" y="3629"/>
                </a:lnTo>
                <a:lnTo>
                  <a:pt x="2363" y="3678"/>
                </a:lnTo>
                <a:lnTo>
                  <a:pt x="2485" y="3751"/>
                </a:lnTo>
                <a:lnTo>
                  <a:pt x="2485" y="3751"/>
                </a:lnTo>
                <a:lnTo>
                  <a:pt x="2558" y="3824"/>
                </a:lnTo>
                <a:lnTo>
                  <a:pt x="2655" y="3897"/>
                </a:lnTo>
                <a:lnTo>
                  <a:pt x="2777" y="3946"/>
                </a:lnTo>
                <a:lnTo>
                  <a:pt x="2850" y="3946"/>
                </a:lnTo>
                <a:lnTo>
                  <a:pt x="2850" y="3946"/>
                </a:lnTo>
                <a:lnTo>
                  <a:pt x="3020" y="3970"/>
                </a:lnTo>
                <a:lnTo>
                  <a:pt x="3093" y="4019"/>
                </a:lnTo>
                <a:lnTo>
                  <a:pt x="3142" y="4043"/>
                </a:lnTo>
                <a:lnTo>
                  <a:pt x="3142" y="4043"/>
                </a:lnTo>
                <a:lnTo>
                  <a:pt x="3191" y="4068"/>
                </a:lnTo>
                <a:lnTo>
                  <a:pt x="3240" y="4092"/>
                </a:lnTo>
                <a:lnTo>
                  <a:pt x="3288" y="4068"/>
                </a:lnTo>
                <a:lnTo>
                  <a:pt x="3337" y="4043"/>
                </a:lnTo>
                <a:lnTo>
                  <a:pt x="3337" y="4043"/>
                </a:lnTo>
                <a:lnTo>
                  <a:pt x="3386" y="4019"/>
                </a:lnTo>
                <a:lnTo>
                  <a:pt x="3459" y="3970"/>
                </a:lnTo>
                <a:lnTo>
                  <a:pt x="3605" y="3946"/>
                </a:lnTo>
                <a:lnTo>
                  <a:pt x="3605" y="3946"/>
                </a:lnTo>
                <a:lnTo>
                  <a:pt x="3775" y="3970"/>
                </a:lnTo>
                <a:lnTo>
                  <a:pt x="3848" y="4019"/>
                </a:lnTo>
                <a:lnTo>
                  <a:pt x="3897" y="4043"/>
                </a:lnTo>
                <a:lnTo>
                  <a:pt x="3897" y="4043"/>
                </a:lnTo>
                <a:lnTo>
                  <a:pt x="3970" y="4092"/>
                </a:lnTo>
                <a:lnTo>
                  <a:pt x="4068" y="4116"/>
                </a:lnTo>
                <a:lnTo>
                  <a:pt x="4214" y="4141"/>
                </a:lnTo>
                <a:lnTo>
                  <a:pt x="4384" y="4141"/>
                </a:lnTo>
                <a:lnTo>
                  <a:pt x="4384" y="4141"/>
                </a:lnTo>
                <a:lnTo>
                  <a:pt x="4530" y="4141"/>
                </a:lnTo>
                <a:lnTo>
                  <a:pt x="4677" y="4116"/>
                </a:lnTo>
                <a:lnTo>
                  <a:pt x="4774" y="4092"/>
                </a:lnTo>
                <a:lnTo>
                  <a:pt x="4847" y="4043"/>
                </a:lnTo>
                <a:lnTo>
                  <a:pt x="4847" y="4043"/>
                </a:lnTo>
                <a:lnTo>
                  <a:pt x="4896" y="3995"/>
                </a:lnTo>
                <a:lnTo>
                  <a:pt x="4920" y="3921"/>
                </a:lnTo>
                <a:lnTo>
                  <a:pt x="4944" y="3751"/>
                </a:lnTo>
                <a:lnTo>
                  <a:pt x="4944" y="3751"/>
                </a:lnTo>
                <a:lnTo>
                  <a:pt x="4944" y="3727"/>
                </a:lnTo>
                <a:lnTo>
                  <a:pt x="4920" y="3678"/>
                </a:lnTo>
                <a:lnTo>
                  <a:pt x="4823" y="3629"/>
                </a:lnTo>
                <a:lnTo>
                  <a:pt x="4701" y="3581"/>
                </a:lnTo>
                <a:lnTo>
                  <a:pt x="4555" y="3581"/>
                </a:lnTo>
                <a:lnTo>
                  <a:pt x="4555" y="3581"/>
                </a:lnTo>
                <a:lnTo>
                  <a:pt x="4409" y="3556"/>
                </a:lnTo>
                <a:lnTo>
                  <a:pt x="4238" y="3507"/>
                </a:lnTo>
                <a:lnTo>
                  <a:pt x="4092" y="3459"/>
                </a:lnTo>
                <a:lnTo>
                  <a:pt x="3995" y="3386"/>
                </a:lnTo>
                <a:lnTo>
                  <a:pt x="3995" y="3386"/>
                </a:lnTo>
                <a:lnTo>
                  <a:pt x="3897" y="3313"/>
                </a:lnTo>
                <a:lnTo>
                  <a:pt x="3800" y="3240"/>
                </a:lnTo>
                <a:lnTo>
                  <a:pt x="3702" y="3215"/>
                </a:lnTo>
                <a:lnTo>
                  <a:pt x="3605" y="3191"/>
                </a:lnTo>
                <a:lnTo>
                  <a:pt x="3605" y="3191"/>
                </a:lnTo>
                <a:lnTo>
                  <a:pt x="3532" y="3166"/>
                </a:lnTo>
                <a:lnTo>
                  <a:pt x="3434" y="3142"/>
                </a:lnTo>
                <a:lnTo>
                  <a:pt x="3337" y="3069"/>
                </a:lnTo>
                <a:lnTo>
                  <a:pt x="3240" y="2996"/>
                </a:lnTo>
                <a:lnTo>
                  <a:pt x="3240" y="2996"/>
                </a:lnTo>
                <a:lnTo>
                  <a:pt x="3167" y="2923"/>
                </a:lnTo>
                <a:lnTo>
                  <a:pt x="3069" y="2899"/>
                </a:lnTo>
                <a:lnTo>
                  <a:pt x="2996" y="2874"/>
                </a:lnTo>
                <a:lnTo>
                  <a:pt x="2947" y="2899"/>
                </a:lnTo>
                <a:lnTo>
                  <a:pt x="2947" y="2899"/>
                </a:lnTo>
                <a:lnTo>
                  <a:pt x="2899" y="2923"/>
                </a:lnTo>
                <a:lnTo>
                  <a:pt x="2826" y="2923"/>
                </a:lnTo>
                <a:lnTo>
                  <a:pt x="2752" y="2874"/>
                </a:lnTo>
                <a:lnTo>
                  <a:pt x="2655" y="2801"/>
                </a:lnTo>
                <a:lnTo>
                  <a:pt x="2655" y="2801"/>
                </a:lnTo>
                <a:lnTo>
                  <a:pt x="2582" y="2752"/>
                </a:lnTo>
                <a:lnTo>
                  <a:pt x="2509" y="2704"/>
                </a:lnTo>
                <a:lnTo>
                  <a:pt x="2436" y="2704"/>
                </a:lnTo>
                <a:lnTo>
                  <a:pt x="2387" y="2704"/>
                </a:lnTo>
                <a:lnTo>
                  <a:pt x="2387" y="2704"/>
                </a:lnTo>
                <a:lnTo>
                  <a:pt x="2338" y="2752"/>
                </a:lnTo>
                <a:lnTo>
                  <a:pt x="2265" y="2777"/>
                </a:lnTo>
                <a:lnTo>
                  <a:pt x="2095" y="2801"/>
                </a:lnTo>
                <a:lnTo>
                  <a:pt x="2095" y="2801"/>
                </a:lnTo>
                <a:lnTo>
                  <a:pt x="1997" y="2850"/>
                </a:lnTo>
                <a:lnTo>
                  <a:pt x="1851" y="2923"/>
                </a:lnTo>
                <a:lnTo>
                  <a:pt x="1681" y="3045"/>
                </a:lnTo>
                <a:lnTo>
                  <a:pt x="1535" y="3191"/>
                </a:lnTo>
                <a:lnTo>
                  <a:pt x="1535" y="3191"/>
                </a:lnTo>
                <a:lnTo>
                  <a:pt x="1364" y="3337"/>
                </a:lnTo>
                <a:lnTo>
                  <a:pt x="1194" y="3459"/>
                </a:lnTo>
                <a:lnTo>
                  <a:pt x="1072" y="3532"/>
                </a:lnTo>
                <a:lnTo>
                  <a:pt x="950" y="3581"/>
                </a:lnTo>
                <a:lnTo>
                  <a:pt x="950" y="3581"/>
                </a:lnTo>
                <a:lnTo>
                  <a:pt x="804" y="3532"/>
                </a:lnTo>
                <a:lnTo>
                  <a:pt x="731" y="3507"/>
                </a:lnTo>
                <a:lnTo>
                  <a:pt x="682" y="3483"/>
                </a:lnTo>
                <a:lnTo>
                  <a:pt x="682" y="3483"/>
                </a:lnTo>
                <a:lnTo>
                  <a:pt x="634" y="3434"/>
                </a:lnTo>
                <a:lnTo>
                  <a:pt x="609" y="3361"/>
                </a:lnTo>
                <a:lnTo>
                  <a:pt x="585" y="3191"/>
                </a:lnTo>
                <a:lnTo>
                  <a:pt x="585" y="3191"/>
                </a:lnTo>
                <a:lnTo>
                  <a:pt x="609" y="3020"/>
                </a:lnTo>
                <a:lnTo>
                  <a:pt x="634" y="2947"/>
                </a:lnTo>
                <a:lnTo>
                  <a:pt x="682" y="2899"/>
                </a:lnTo>
                <a:lnTo>
                  <a:pt x="682" y="2899"/>
                </a:lnTo>
                <a:lnTo>
                  <a:pt x="731" y="2874"/>
                </a:lnTo>
                <a:lnTo>
                  <a:pt x="853" y="2850"/>
                </a:lnTo>
                <a:lnTo>
                  <a:pt x="999" y="2826"/>
                </a:lnTo>
                <a:lnTo>
                  <a:pt x="1145" y="2801"/>
                </a:lnTo>
                <a:lnTo>
                  <a:pt x="1145" y="2801"/>
                </a:lnTo>
                <a:lnTo>
                  <a:pt x="1291" y="2801"/>
                </a:lnTo>
                <a:lnTo>
                  <a:pt x="1413" y="2752"/>
                </a:lnTo>
                <a:lnTo>
                  <a:pt x="1486" y="2704"/>
                </a:lnTo>
                <a:lnTo>
                  <a:pt x="1510" y="2655"/>
                </a:lnTo>
                <a:lnTo>
                  <a:pt x="1535" y="2631"/>
                </a:lnTo>
                <a:lnTo>
                  <a:pt x="1535" y="2631"/>
                </a:lnTo>
                <a:lnTo>
                  <a:pt x="1486" y="2460"/>
                </a:lnTo>
                <a:lnTo>
                  <a:pt x="1462" y="2387"/>
                </a:lnTo>
                <a:lnTo>
                  <a:pt x="1437" y="2338"/>
                </a:lnTo>
                <a:lnTo>
                  <a:pt x="1437" y="2338"/>
                </a:lnTo>
                <a:lnTo>
                  <a:pt x="1389" y="2290"/>
                </a:lnTo>
                <a:lnTo>
                  <a:pt x="1389" y="2241"/>
                </a:lnTo>
                <a:lnTo>
                  <a:pt x="1389" y="2192"/>
                </a:lnTo>
                <a:lnTo>
                  <a:pt x="1437" y="2144"/>
                </a:lnTo>
                <a:lnTo>
                  <a:pt x="1437" y="2144"/>
                </a:lnTo>
                <a:lnTo>
                  <a:pt x="1486" y="2119"/>
                </a:lnTo>
                <a:lnTo>
                  <a:pt x="1559" y="2070"/>
                </a:lnTo>
                <a:lnTo>
                  <a:pt x="1705" y="2046"/>
                </a:lnTo>
                <a:lnTo>
                  <a:pt x="1705" y="2046"/>
                </a:lnTo>
                <a:lnTo>
                  <a:pt x="1803" y="2046"/>
                </a:lnTo>
                <a:lnTo>
                  <a:pt x="1900" y="1997"/>
                </a:lnTo>
                <a:lnTo>
                  <a:pt x="1997" y="1924"/>
                </a:lnTo>
                <a:lnTo>
                  <a:pt x="2095" y="1851"/>
                </a:lnTo>
                <a:lnTo>
                  <a:pt x="2095" y="1851"/>
                </a:lnTo>
                <a:lnTo>
                  <a:pt x="2168" y="1778"/>
                </a:lnTo>
                <a:lnTo>
                  <a:pt x="2241" y="1681"/>
                </a:lnTo>
                <a:lnTo>
                  <a:pt x="2265" y="1559"/>
                </a:lnTo>
                <a:lnTo>
                  <a:pt x="2290" y="1486"/>
                </a:lnTo>
                <a:lnTo>
                  <a:pt x="2290" y="1486"/>
                </a:lnTo>
                <a:lnTo>
                  <a:pt x="2265" y="1315"/>
                </a:lnTo>
                <a:lnTo>
                  <a:pt x="2217" y="1242"/>
                </a:lnTo>
                <a:lnTo>
                  <a:pt x="2192" y="1194"/>
                </a:lnTo>
                <a:lnTo>
                  <a:pt x="2192" y="1194"/>
                </a:lnTo>
                <a:lnTo>
                  <a:pt x="2192" y="1169"/>
                </a:lnTo>
                <a:lnTo>
                  <a:pt x="2192" y="1121"/>
                </a:lnTo>
                <a:lnTo>
                  <a:pt x="2265" y="999"/>
                </a:lnTo>
                <a:lnTo>
                  <a:pt x="2387" y="828"/>
                </a:lnTo>
                <a:lnTo>
                  <a:pt x="2582" y="634"/>
                </a:lnTo>
                <a:lnTo>
                  <a:pt x="2582" y="634"/>
                </a:lnTo>
                <a:lnTo>
                  <a:pt x="2679" y="536"/>
                </a:lnTo>
                <a:lnTo>
                  <a:pt x="2826" y="439"/>
                </a:lnTo>
                <a:lnTo>
                  <a:pt x="2972" y="366"/>
                </a:lnTo>
                <a:lnTo>
                  <a:pt x="3142" y="293"/>
                </a:lnTo>
                <a:lnTo>
                  <a:pt x="3483" y="195"/>
                </a:lnTo>
                <a:lnTo>
                  <a:pt x="3654" y="171"/>
                </a:lnTo>
                <a:lnTo>
                  <a:pt x="3800" y="146"/>
                </a:lnTo>
                <a:lnTo>
                  <a:pt x="3800" y="146"/>
                </a:lnTo>
                <a:lnTo>
                  <a:pt x="4116" y="171"/>
                </a:lnTo>
                <a:lnTo>
                  <a:pt x="4360" y="171"/>
                </a:lnTo>
                <a:lnTo>
                  <a:pt x="4555" y="220"/>
                </a:lnTo>
                <a:lnTo>
                  <a:pt x="4652" y="244"/>
                </a:lnTo>
                <a:lnTo>
                  <a:pt x="4652" y="244"/>
                </a:lnTo>
                <a:lnTo>
                  <a:pt x="4701" y="268"/>
                </a:lnTo>
                <a:lnTo>
                  <a:pt x="4750" y="293"/>
                </a:lnTo>
                <a:lnTo>
                  <a:pt x="4798" y="268"/>
                </a:lnTo>
                <a:lnTo>
                  <a:pt x="4847" y="244"/>
                </a:lnTo>
                <a:lnTo>
                  <a:pt x="4847" y="244"/>
                </a:lnTo>
                <a:lnTo>
                  <a:pt x="5018" y="195"/>
                </a:lnTo>
                <a:lnTo>
                  <a:pt x="5407" y="122"/>
                </a:lnTo>
                <a:lnTo>
                  <a:pt x="5821" y="25"/>
                </a:lnTo>
                <a:lnTo>
                  <a:pt x="6138" y="0"/>
                </a:lnTo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"/>
          <p:cNvSpPr/>
          <p:nvPr/>
        </p:nvSpPr>
        <p:spPr>
          <a:xfrm>
            <a:off x="205740" y="141151"/>
            <a:ext cx="452628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ct val="1000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Нови пазари</a:t>
            </a:r>
            <a:endParaRPr lang="bg-BG" sz="3200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7" name="Graphic 1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228" y="1037138"/>
            <a:ext cx="6076303" cy="3074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205740" y="1844143"/>
            <a:ext cx="5065868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Благодаря Ви!</a:t>
            </a:r>
            <a:endParaRPr lang="bg-BG" sz="32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5740" y="3000951"/>
            <a:ext cx="6526452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Биляна Христова</a:t>
            </a:r>
            <a:br>
              <a:rPr lang="en-US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</a:br>
            <a:r>
              <a:rPr lang="en-US" sz="10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linkedin.com/in/</a:t>
            </a:r>
            <a:r>
              <a:rPr lang="en-US" sz="1000" spc="-1" dirty="0" err="1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bilyanastancheva</a:t>
            </a:r>
            <a:br>
              <a:rPr lang="en-US" sz="10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</a:br>
            <a:r>
              <a:rPr lang="en-US" sz="10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b.christova@credissimo.bg</a:t>
            </a:r>
            <a:br>
              <a:rPr lang="en-US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</a:br>
            <a:endParaRPr lang="bg-BG" sz="1700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HS Grotesk Pro"/>
              <a:ea typeface="Karla"/>
            </a:endParaRPr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6018" y="245546"/>
            <a:ext cx="614009" cy="6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5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205740" y="1844143"/>
            <a:ext cx="510269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trike="noStrike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Montserrat"/>
              </a:rPr>
              <a:t>Иновациите ни отличават</a:t>
            </a:r>
            <a:endParaRPr lang="bg-BG" sz="3200" strike="noStrike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6018" y="245546"/>
            <a:ext cx="614009" cy="614009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205738" y="3000951"/>
            <a:ext cx="6493512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4"/>
              </a:buBlip>
            </a:pP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Високотехнологични услуги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4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Автоматизирани процеси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4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Съхраняване на човешката топлина в общуването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0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1"/>
          <p:cNvSpPr/>
          <p:nvPr/>
        </p:nvSpPr>
        <p:spPr>
          <a:xfrm>
            <a:off x="205740" y="141151"/>
            <a:ext cx="452628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Запознай се</a:t>
            </a:r>
          </a:p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със </a:t>
            </a:r>
            <a:r>
              <a:rPr lang="en-US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SIMO</a:t>
            </a:r>
            <a:endParaRPr lang="bg-BG" sz="32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" name="SIMO_animation_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359" y="1229198"/>
            <a:ext cx="5627891" cy="3165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205739" y="1844143"/>
            <a:ext cx="5084279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А кой е </a:t>
            </a:r>
            <a:r>
              <a:rPr lang="en-US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SIMO</a:t>
            </a:r>
            <a:r>
              <a:rPr lang="bg-BG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…?</a:t>
            </a:r>
          </a:p>
          <a:p>
            <a:pPr>
              <a:lnSpc>
                <a:spcPts val="3200"/>
              </a:lnSpc>
            </a:pPr>
            <a:r>
              <a:rPr lang="bg-BG" sz="3200" strike="noStrike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… и какво прави той?</a:t>
            </a:r>
            <a:endParaRPr lang="bg-BG" sz="3200" strike="noStrike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05738" y="3000951"/>
            <a:ext cx="4111381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„</a:t>
            </a: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Р</a:t>
            </a: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азговаря“ с клиентите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en-US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K</a:t>
            </a:r>
            <a:r>
              <a:rPr lang="bg-BG" sz="1700" b="0" strike="noStrike" spc="-1" dirty="0" err="1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омуник</a:t>
            </a:r>
            <a:r>
              <a:rPr lang="bg-BG" sz="1700" spc="-1" dirty="0" err="1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ира</a:t>
            </a: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 със </a:t>
            </a:r>
            <a:r>
              <a:rPr lang="en-US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CRM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10 000 заявления за кредит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33" y="245545"/>
            <a:ext cx="617776" cy="6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205740" y="1844143"/>
            <a:ext cx="5078142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Какво предстои да се случи със </a:t>
            </a:r>
            <a:r>
              <a:rPr lang="en-US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SIMO</a:t>
            </a:r>
            <a:r>
              <a:rPr lang="bg-BG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?</a:t>
            </a:r>
            <a:endParaRPr lang="bg-BG" sz="32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205740" y="3000951"/>
            <a:ext cx="6551000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Нови функционалности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Интеграции в нови платформи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Представяне на нови пазари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33" y="245545"/>
            <a:ext cx="617776" cy="61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stomShape 1"/>
          <p:cNvSpPr/>
          <p:nvPr/>
        </p:nvSpPr>
        <p:spPr>
          <a:xfrm>
            <a:off x="205740" y="141151"/>
            <a:ext cx="452628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Добре дошли,</a:t>
            </a:r>
          </a:p>
          <a:p>
            <a:pPr>
              <a:lnSpc>
                <a:spcPts val="3200"/>
              </a:lnSpc>
            </a:pPr>
            <a:r>
              <a:rPr lang="bg-BG" sz="3200" spc="-1" dirty="0" err="1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криптовалути</a:t>
            </a:r>
            <a:endParaRPr lang="bg-BG" sz="32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 descr="A picture containing screenshot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62" y="1380805"/>
            <a:ext cx="5192151" cy="32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05740" y="1844143"/>
            <a:ext cx="452628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Плащане с </a:t>
            </a:r>
            <a:r>
              <a:rPr lang="en-US" sz="32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Bitcoin</a:t>
            </a:r>
            <a:endParaRPr lang="bg-BG" sz="320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05740" y="3000951"/>
            <a:ext cx="5795010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Стартира през април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Първо плащане 48 часа след старт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b="0" strike="noStrike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Първи в България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Скоро първи и на други пазари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40" y="258357"/>
            <a:ext cx="617236" cy="6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205740" y="1844143"/>
            <a:ext cx="5065868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ts val="32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Защо </a:t>
            </a:r>
            <a:r>
              <a:rPr lang="bg-BG" sz="3200" spc="-1" dirty="0" err="1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криптовалута</a:t>
            </a: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?</a:t>
            </a:r>
            <a:endParaRPr lang="bg-BG" sz="3200" strike="noStrike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5740" y="3000951"/>
            <a:ext cx="6526452" cy="1730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Свобода в разплащанията</a:t>
            </a: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  <a:ea typeface="Karla"/>
              </a:rPr>
              <a:t>Ниски такси за извършване на трансакции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8630" indent="-285750">
              <a:lnSpc>
                <a:spcPct val="100000"/>
              </a:lnSpc>
              <a:spcBef>
                <a:spcPts val="1417"/>
              </a:spcBef>
              <a:buBlip>
                <a:blip r:embed="rId2"/>
              </a:buBlip>
            </a:pPr>
            <a:r>
              <a:rPr lang="bg-BG" sz="1700" spc="-1" dirty="0">
                <a:solidFill>
                  <a:srgbClr val="1466B4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Високо ниво на защита на личните данни</a:t>
            </a:r>
            <a:endParaRPr lang="bg-BG" sz="1700" b="0" strike="noStrike" spc="-1" dirty="0">
              <a:solidFill>
                <a:srgbClr val="1466B4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040" y="258357"/>
            <a:ext cx="617236" cy="613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609840" y="4116960"/>
            <a:ext cx="1606680" cy="48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"/>
          <p:cNvSpPr/>
          <p:nvPr/>
        </p:nvSpPr>
        <p:spPr>
          <a:xfrm>
            <a:off x="205740" y="141151"/>
            <a:ext cx="5109210" cy="144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/>
          <a:lstStyle/>
          <a:p>
            <a:pPr>
              <a:lnSpc>
                <a:spcPct val="1000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Готови ли са</a:t>
            </a:r>
            <a:endParaRPr lang="en-US" sz="3200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  <a:latin typeface="HS Grotesk Pro"/>
            </a:endParaRPr>
          </a:p>
          <a:p>
            <a:pPr>
              <a:lnSpc>
                <a:spcPct val="100000"/>
              </a:lnSpc>
            </a:pPr>
            <a:r>
              <a:rPr lang="bg-BG" sz="3200" spc="-1" dirty="0">
                <a:solidFill>
                  <a:srgbClr val="F5883A"/>
                </a:solidFill>
                <a:uFill>
                  <a:solidFill>
                    <a:srgbClr val="FFFFFF"/>
                  </a:solidFill>
                </a:uFill>
                <a:latin typeface="HS Grotesk Pro"/>
              </a:rPr>
              <a:t>потребителите?</a:t>
            </a:r>
            <a:endParaRPr lang="bg-BG" sz="3200" spc="-1" dirty="0">
              <a:solidFill>
                <a:srgbClr val="F5883A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81" y="1018160"/>
            <a:ext cx="5786842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159</Words>
  <Application>Microsoft Office PowerPoint</Application>
  <PresentationFormat>On-screen Show (16:9)</PresentationFormat>
  <Paragraphs>46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Calibri</vt:lpstr>
      <vt:lpstr>DejaVu Sans</vt:lpstr>
      <vt:lpstr>HS Grotesk Pro</vt:lpstr>
      <vt:lpstr>Karla</vt:lpstr>
      <vt:lpstr>Montserrat</vt:lpstr>
      <vt:lpstr>Roboto</vt:lpstr>
      <vt:lpstr>Roboto Light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Bogdan Naydenov</cp:lastModifiedBy>
  <cp:revision>84</cp:revision>
  <dcterms:modified xsi:type="dcterms:W3CDTF">2017-05-29T13:20:28Z</dcterms:modified>
  <dc:language>bg-BG</dc:language>
</cp:coreProperties>
</file>